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7"/>
  </p:notesMasterIdLst>
  <p:sldIdLst>
    <p:sldId id="2147374693" r:id="rId5"/>
    <p:sldId id="2147374694" r:id="rId6"/>
  </p:sldIdLst>
  <p:sldSz cx="12192000" cy="6858000"/>
  <p:notesSz cx="6858000" cy="9144000"/>
  <p:embeddedFontLst>
    <p:embeddedFont>
      <p:font typeface="Inter" panose="020B0604020202020204" charset="0"/>
      <p:regular r:id="rId8"/>
      <p:bold r:id="rId9"/>
      <p:italic r:id="rId10"/>
      <p:boldItalic r:id="rId11"/>
    </p:embeddedFont>
  </p:embeddedFontLst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2" userDrawn="1">
          <p15:clr>
            <a:srgbClr val="A4A3A4"/>
          </p15:clr>
        </p15:guide>
        <p15:guide id="2" pos="350" userDrawn="1">
          <p15:clr>
            <a:srgbClr val="A4A3A4"/>
          </p15:clr>
        </p15:guide>
        <p15:guide id="3" pos="7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1F5E"/>
    <a:srgbClr val="005DE5"/>
    <a:srgbClr val="FFFFFF"/>
    <a:srgbClr val="E8F3FC"/>
    <a:srgbClr val="29D9D4"/>
    <a:srgbClr val="1F1F62"/>
    <a:srgbClr val="B1ECE9"/>
    <a:srgbClr val="D4ECF4"/>
    <a:srgbClr val="E9F2FB"/>
    <a:srgbClr val="6AD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912"/>
        <p:guide pos="350"/>
        <p:guide pos="732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McLeod" userId="5f67caf1-08b8-44dc-b04b-9219fe7be39f" providerId="ADAL" clId="{89CAEC86-4E21-4F0E-AD9B-52666E28E375}"/>
    <pc:docChg chg="custSel modSld">
      <pc:chgData name="Sarah McLeod" userId="5f67caf1-08b8-44dc-b04b-9219fe7be39f" providerId="ADAL" clId="{89CAEC86-4E21-4F0E-AD9B-52666E28E375}" dt="2024-06-21T14:28:36.628" v="199" actId="2711"/>
      <pc:docMkLst>
        <pc:docMk/>
      </pc:docMkLst>
      <pc:sldChg chg="addSp delSp modSp mod">
        <pc:chgData name="Sarah McLeod" userId="5f67caf1-08b8-44dc-b04b-9219fe7be39f" providerId="ADAL" clId="{89CAEC86-4E21-4F0E-AD9B-52666E28E375}" dt="2024-06-21T14:28:36.628" v="199" actId="2711"/>
        <pc:sldMkLst>
          <pc:docMk/>
          <pc:sldMk cId="4114008403" sldId="2147374693"/>
        </pc:sldMkLst>
        <pc:spChg chg="mod">
          <ac:chgData name="Sarah McLeod" userId="5f67caf1-08b8-44dc-b04b-9219fe7be39f" providerId="ADAL" clId="{89CAEC86-4E21-4F0E-AD9B-52666E28E375}" dt="2024-06-21T13:58:07.605" v="16" actId="20577"/>
          <ac:spMkLst>
            <pc:docMk/>
            <pc:sldMk cId="4114008403" sldId="2147374693"/>
            <ac:spMk id="2" creationId="{FCC8947F-9654-3C57-EAEA-9507703E89ED}"/>
          </ac:spMkLst>
        </pc:spChg>
        <pc:spChg chg="mod">
          <ac:chgData name="Sarah McLeod" userId="5f67caf1-08b8-44dc-b04b-9219fe7be39f" providerId="ADAL" clId="{89CAEC86-4E21-4F0E-AD9B-52666E28E375}" dt="2024-06-21T14:05:48.003" v="179" actId="20577"/>
          <ac:spMkLst>
            <pc:docMk/>
            <pc:sldMk cId="4114008403" sldId="2147374693"/>
            <ac:spMk id="4" creationId="{F2895892-A63D-AB97-A838-358DA517B0AD}"/>
          </ac:spMkLst>
        </pc:spChg>
        <pc:spChg chg="del mod">
          <ac:chgData name="Sarah McLeod" userId="5f67caf1-08b8-44dc-b04b-9219fe7be39f" providerId="ADAL" clId="{89CAEC86-4E21-4F0E-AD9B-52666E28E375}" dt="2024-06-21T13:57:37.114" v="3" actId="478"/>
          <ac:spMkLst>
            <pc:docMk/>
            <pc:sldMk cId="4114008403" sldId="2147374693"/>
            <ac:spMk id="5" creationId="{8389E03D-36F2-43F1-164B-16E9819B0556}"/>
          </ac:spMkLst>
        </pc:spChg>
        <pc:spChg chg="add del mod">
          <ac:chgData name="Sarah McLeod" userId="5f67caf1-08b8-44dc-b04b-9219fe7be39f" providerId="ADAL" clId="{89CAEC86-4E21-4F0E-AD9B-52666E28E375}" dt="2024-06-21T13:57:40.116" v="4" actId="478"/>
          <ac:spMkLst>
            <pc:docMk/>
            <pc:sldMk cId="4114008403" sldId="2147374693"/>
            <ac:spMk id="6" creationId="{9361EFF7-420D-B41A-F120-C4622918AF76}"/>
          </ac:spMkLst>
        </pc:spChg>
        <pc:spChg chg="del mod">
          <ac:chgData name="Sarah McLeod" userId="5f67caf1-08b8-44dc-b04b-9219fe7be39f" providerId="ADAL" clId="{89CAEC86-4E21-4F0E-AD9B-52666E28E375}" dt="2024-06-21T14:07:08.266" v="181" actId="478"/>
          <ac:spMkLst>
            <pc:docMk/>
            <pc:sldMk cId="4114008403" sldId="2147374693"/>
            <ac:spMk id="7" creationId="{C6F73CB0-3624-4B72-50B1-2957FDDFE90C}"/>
          </ac:spMkLst>
        </pc:spChg>
        <pc:spChg chg="add mod">
          <ac:chgData name="Sarah McLeod" userId="5f67caf1-08b8-44dc-b04b-9219fe7be39f" providerId="ADAL" clId="{89CAEC86-4E21-4F0E-AD9B-52666E28E375}" dt="2024-06-21T14:09:25.787" v="188"/>
          <ac:spMkLst>
            <pc:docMk/>
            <pc:sldMk cId="4114008403" sldId="2147374693"/>
            <ac:spMk id="8" creationId="{A4F9F20D-178C-B1C2-D392-7772FFFBFA6B}"/>
          </ac:spMkLst>
        </pc:spChg>
        <pc:spChg chg="mod">
          <ac:chgData name="Sarah McLeod" userId="5f67caf1-08b8-44dc-b04b-9219fe7be39f" providerId="ADAL" clId="{89CAEC86-4E21-4F0E-AD9B-52666E28E375}" dt="2024-06-21T13:57:06.214" v="0" actId="2711"/>
          <ac:spMkLst>
            <pc:docMk/>
            <pc:sldMk cId="4114008403" sldId="2147374693"/>
            <ac:spMk id="13" creationId="{3A1E5023-6F74-B8CF-F625-5498A88B8246}"/>
          </ac:spMkLst>
        </pc:spChg>
        <pc:graphicFrameChg chg="mod">
          <ac:chgData name="Sarah McLeod" userId="5f67caf1-08b8-44dc-b04b-9219fe7be39f" providerId="ADAL" clId="{89CAEC86-4E21-4F0E-AD9B-52666E28E375}" dt="2024-06-21T14:28:36.628" v="199" actId="2711"/>
          <ac:graphicFrameMkLst>
            <pc:docMk/>
            <pc:sldMk cId="4114008403" sldId="2147374693"/>
            <ac:graphicFrameMk id="12" creationId="{ED037C67-E8D9-5834-A355-97E7ABD0685E}"/>
          </ac:graphicFrameMkLst>
        </pc:graphicFrameChg>
      </pc:sldChg>
      <pc:sldChg chg="addSp delSp modSp mod">
        <pc:chgData name="Sarah McLeod" userId="5f67caf1-08b8-44dc-b04b-9219fe7be39f" providerId="ADAL" clId="{89CAEC86-4E21-4F0E-AD9B-52666E28E375}" dt="2024-06-21T14:08:42.637" v="187" actId="1076"/>
        <pc:sldMkLst>
          <pc:docMk/>
          <pc:sldMk cId="572065745" sldId="2147374694"/>
        </pc:sldMkLst>
        <pc:spChg chg="mod">
          <ac:chgData name="Sarah McLeod" userId="5f67caf1-08b8-44dc-b04b-9219fe7be39f" providerId="ADAL" clId="{89CAEC86-4E21-4F0E-AD9B-52666E28E375}" dt="2024-06-21T14:06:22.439" v="180" actId="2711"/>
          <ac:spMkLst>
            <pc:docMk/>
            <pc:sldMk cId="572065745" sldId="2147374694"/>
            <ac:spMk id="2" creationId="{24E3B3EC-F23D-9A1A-F889-50EC112A29B8}"/>
          </ac:spMkLst>
        </pc:spChg>
        <pc:spChg chg="mod">
          <ac:chgData name="Sarah McLeod" userId="5f67caf1-08b8-44dc-b04b-9219fe7be39f" providerId="ADAL" clId="{89CAEC86-4E21-4F0E-AD9B-52666E28E375}" dt="2024-06-21T14:06:22.439" v="180" actId="2711"/>
          <ac:spMkLst>
            <pc:docMk/>
            <pc:sldMk cId="572065745" sldId="2147374694"/>
            <ac:spMk id="6" creationId="{7D22A562-0060-009B-651D-6FADCCED8009}"/>
          </ac:spMkLst>
        </pc:spChg>
        <pc:spChg chg="del">
          <ac:chgData name="Sarah McLeod" userId="5f67caf1-08b8-44dc-b04b-9219fe7be39f" providerId="ADAL" clId="{89CAEC86-4E21-4F0E-AD9B-52666E28E375}" dt="2024-06-21T14:07:16.840" v="182" actId="478"/>
          <ac:spMkLst>
            <pc:docMk/>
            <pc:sldMk cId="572065745" sldId="2147374694"/>
            <ac:spMk id="7" creationId="{97AE703E-4693-3E0C-D7DF-FEEAB2F2E184}"/>
          </ac:spMkLst>
        </pc:spChg>
        <pc:spChg chg="add mod">
          <ac:chgData name="Sarah McLeod" userId="5f67caf1-08b8-44dc-b04b-9219fe7be39f" providerId="ADAL" clId="{89CAEC86-4E21-4F0E-AD9B-52666E28E375}" dt="2024-06-21T14:08:42.637" v="187" actId="1076"/>
          <ac:spMkLst>
            <pc:docMk/>
            <pc:sldMk cId="572065745" sldId="2147374694"/>
            <ac:spMk id="13" creationId="{7A5F841B-658A-8A97-091D-D47721923C39}"/>
          </ac:spMkLst>
        </pc:spChg>
        <pc:picChg chg="del">
          <ac:chgData name="Sarah McLeod" userId="5f67caf1-08b8-44dc-b04b-9219fe7be39f" providerId="ADAL" clId="{89CAEC86-4E21-4F0E-AD9B-52666E28E375}" dt="2024-06-21T14:00:27.906" v="23" actId="478"/>
          <ac:picMkLst>
            <pc:docMk/>
            <pc:sldMk cId="572065745" sldId="2147374694"/>
            <ac:picMk id="9" creationId="{740F69ED-7337-2B3D-06D4-FEFAB9AA0D7E}"/>
          </ac:picMkLst>
        </pc:picChg>
        <pc:picChg chg="add mod">
          <ac:chgData name="Sarah McLeod" userId="5f67caf1-08b8-44dc-b04b-9219fe7be39f" providerId="ADAL" clId="{89CAEC86-4E21-4F0E-AD9B-52666E28E375}" dt="2024-06-21T14:08:14.912" v="183" actId="1076"/>
          <ac:picMkLst>
            <pc:docMk/>
            <pc:sldMk cId="572065745" sldId="2147374694"/>
            <ac:picMk id="12" creationId="{4D3D3C43-8B70-8567-5E26-D0FC8910FA32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4EBE78-EF5E-4773-80CC-49CDD60749CA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1E58FC-DDEA-4D40-880D-955BDBB35A92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>
              <a:latin typeface="Aptos" panose="020B0004020202020204" pitchFamily="34" charset="0"/>
            </a:rPr>
            <a:t>Regulatory Strategy</a:t>
          </a:r>
        </a:p>
      </dgm:t>
    </dgm:pt>
    <dgm:pt modelId="{EF5B52F0-ADF3-4F65-9897-F901F2500F65}" type="parTrans" cxnId="{F96DC10E-A58A-449F-9BFE-16638CCDB626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FD48AFB9-4721-4AEF-81D6-AEDFFC84DEB2}" type="sibTrans" cxnId="{F96DC10E-A58A-449F-9BFE-16638CCDB626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002678E1-2EBD-4AD9-A689-F29CFAC8046B}">
      <dgm:prSet phldrT="[Text]"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Pathogen-focused clinical program developed for the treatment of serious bacterial diseases in patients with a significant unmet medical need</a:t>
          </a:r>
        </a:p>
      </dgm:t>
    </dgm:pt>
    <dgm:pt modelId="{E9AEC531-A837-4971-9CE7-1719CEB62F39}" type="parTrans" cxnId="{93646DF2-E24D-48FF-8FA0-F8067EC6F6AF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7CEC4FC9-1B27-498D-945F-718729598B57}" type="sibTrans" cxnId="{93646DF2-E24D-48FF-8FA0-F8067EC6F6AF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36A692F1-6CAC-4894-A5EF-A833B8F4E3C1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>
              <a:latin typeface="Aptos" panose="020B0004020202020204" pitchFamily="34" charset="0"/>
            </a:rPr>
            <a:t>Clinical Development Strategy</a:t>
          </a:r>
        </a:p>
      </dgm:t>
    </dgm:pt>
    <dgm:pt modelId="{91A8B6B5-759B-42BB-AE47-1589E125E660}" type="parTrans" cxnId="{1C0FE782-2241-408F-AF1A-1730FD978C4C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4040BF43-F358-4F33-8DC0-C81AC5BD6AD5}" type="sibTrans" cxnId="{1C0FE782-2241-408F-AF1A-1730FD978C4C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8CBFE404-6868-4C60-BE77-32771A047C84}">
      <dgm:prSet phldrT="[Text]"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Randomized clinical trial designed to demonstrate robust safety and efficacy with appropriate statistical rigor</a:t>
          </a:r>
        </a:p>
      </dgm:t>
    </dgm:pt>
    <dgm:pt modelId="{0C9367E3-C29D-4DE0-BE7E-DF4CC2635200}" type="parTrans" cxnId="{290BAE34-0353-427F-8751-5E9FA18E9EE2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FC2AA452-66EA-48E2-91E1-2EC883CEBBFC}" type="sibTrans" cxnId="{290BAE34-0353-427F-8751-5E9FA18E9EE2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605E5025-46DB-408B-A0A9-CA81A8CBF33F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1400">
            <a:latin typeface="Aptos" panose="020B0004020202020204" pitchFamily="34" charset="0"/>
          </a:endParaRPr>
        </a:p>
      </dgm:t>
    </dgm:pt>
    <dgm:pt modelId="{B7C73FA3-067A-4530-B6D2-A53372503C97}" type="parTrans" cxnId="{0BE37DC3-C90F-49EF-BE42-7E06EE9AF0D6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F92DF209-089D-48AC-85B0-E22B03F3788F}" type="sibTrans" cxnId="{0BE37DC3-C90F-49EF-BE42-7E06EE9AF0D6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B7C5FF9B-409E-45A0-BA90-0B489D3290B7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Allows for broadest flexibility in applying the statutory standards while preserving appropriate guarantees for safety and effectiveness</a:t>
          </a:r>
        </a:p>
      </dgm:t>
    </dgm:pt>
    <dgm:pt modelId="{8DF32894-3146-45CD-8B4C-C18D403B75D8}" type="parTrans" cxnId="{0B1A48D5-BDCD-4E55-8217-A37130ED58B0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8CD9DB8C-BC38-4A79-9B62-8BC1BFCCEA20}" type="sibTrans" cxnId="{0B1A48D5-BDCD-4E55-8217-A37130ED58B0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7983AAB8-14ED-456B-B7AB-524CD3E9764F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Acceptance of greater uncertainty or higher risk in patients with serious diseases and with an unmet need an appropriate approach to risk-benefit assessment</a:t>
          </a:r>
        </a:p>
      </dgm:t>
    </dgm:pt>
    <dgm:pt modelId="{85968F62-0F2C-454A-AD3F-4CB11F5DE856}" type="parTrans" cxnId="{5BDCC04E-08E8-4C2A-892D-394AD4413F68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6F637D86-D921-4375-8AB1-5E95C31E27C6}" type="sibTrans" cxnId="{5BDCC04E-08E8-4C2A-892D-394AD4413F68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59D9A40E-E8A1-4C42-92B0-79AADE914C81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Efficacy established in single Phase 3 pivotal trial with larger non-inferiority margin</a:t>
          </a:r>
        </a:p>
      </dgm:t>
    </dgm:pt>
    <dgm:pt modelId="{159F3DE7-7123-4DB1-91F4-7894E66BA6F7}" type="parTrans" cxnId="{3D55E84C-5629-4B27-9DF0-713B18ED3FF4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9DA33870-8314-4518-92E6-E4D3933669B3}" type="sibTrans" cxnId="{3D55E84C-5629-4B27-9DF0-713B18ED3FF4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59126D16-70C1-4E1F-A092-0DE811611B42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Trial population included patients with severity of illness and/or comorbid conditions similar to patients with an unmet medical need</a:t>
          </a:r>
        </a:p>
      </dgm:t>
    </dgm:pt>
    <dgm:pt modelId="{4E687703-D953-40D7-B466-A2CD33E4D2F2}" type="parTrans" cxnId="{B4CE3C38-D605-429B-A9D9-22F3225A0BF5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E168F57C-D503-4691-A2C4-EC75A61BA9B4}" type="sibTrans" cxnId="{B4CE3C38-D605-429B-A9D9-22F3225A0BF5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EE5D95F2-3BC0-4270-A3FE-AC66853ABE2D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Confirmatory evidence from microbiology and nonclinical data​</a:t>
          </a:r>
        </a:p>
      </dgm:t>
    </dgm:pt>
    <dgm:pt modelId="{19108473-2D92-4454-A955-EF7A588EB322}" type="parTrans" cxnId="{AB066035-2191-4365-AEE5-C2F8B542E744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E4CFAEE5-E317-40D8-800F-C79118C11E79}" type="sibTrans" cxnId="{AB066035-2191-4365-AEE5-C2F8B542E744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8B9C49F2-7DD7-41BB-9BC7-66FD93CFE4C7}">
      <dgm:prSet phldrT="[Text]"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1400">
            <a:latin typeface="Aptos" panose="020B0004020202020204" pitchFamily="34" charset="0"/>
          </a:endParaRPr>
        </a:p>
      </dgm:t>
    </dgm:pt>
    <dgm:pt modelId="{29042437-7C08-47D2-8168-69B2DC2F4BF6}" type="parTrans" cxnId="{5190F063-0D24-44C6-94D3-C2F9E287BB01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F8B29FAF-FF67-4AFA-8BF6-A2274D4AEBBC}" type="sibTrans" cxnId="{5190F063-0D24-44C6-94D3-C2F9E287BB01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7358BA1D-542A-42A3-9763-7A8D8729FD1B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1400">
            <a:latin typeface="Aptos" panose="020B0004020202020204" pitchFamily="34" charset="0"/>
          </a:endParaRPr>
        </a:p>
      </dgm:t>
    </dgm:pt>
    <dgm:pt modelId="{2A1C9408-C6ED-47FF-B1EE-5AC9FD9ADAE4}" type="parTrans" cxnId="{34B941CD-6045-4571-B884-270B584A7301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742DFE2F-1256-4BD7-9DAF-F35681D0EC05}" type="sibTrans" cxnId="{34B941CD-6045-4571-B884-270B584A7301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E03D1389-19C7-486E-B671-77F405AEEA1A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1400">
            <a:latin typeface="Aptos" panose="020B0004020202020204" pitchFamily="34" charset="0"/>
          </a:endParaRPr>
        </a:p>
      </dgm:t>
    </dgm:pt>
    <dgm:pt modelId="{0A03305D-7506-4138-B652-6CDA04D4A613}" type="parTrans" cxnId="{F4531C43-68AD-4C2C-B772-47F50A0BB52A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B6B32E6E-105C-4E48-A1AE-3A440E385A92}" type="sibTrans" cxnId="{F4531C43-68AD-4C2C-B772-47F50A0BB52A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25D28070-E460-4D4F-A178-7871564F3D10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1400">
            <a:latin typeface="Aptos" panose="020B0004020202020204" pitchFamily="34" charset="0"/>
          </a:endParaRPr>
        </a:p>
      </dgm:t>
    </dgm:pt>
    <dgm:pt modelId="{27B5247A-1CA4-4002-A825-EC9C2529BC0B}" type="parTrans" cxnId="{818128E1-B2E6-4447-99DA-378883391964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C92F27D7-F1F2-437D-A657-CD884985E109}" type="sibTrans" cxnId="{818128E1-B2E6-4447-99DA-378883391964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6E1F71C8-5B9A-4AF2-AE20-646B469981F0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400">
              <a:latin typeface="Aptos" panose="020B0004020202020204" pitchFamily="34" charset="0"/>
            </a:rPr>
            <a:t>Ongoing dialogue with regulatory agencies</a:t>
          </a:r>
        </a:p>
      </dgm:t>
    </dgm:pt>
    <dgm:pt modelId="{AE52D971-284F-4BF5-9714-0F64EBB662DB}" type="parTrans" cxnId="{33F89CE7-F49C-48E0-AA2F-7AE208AD6A8B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C25B329D-47E6-478A-AF91-8C199DD152BE}" type="sibTrans" cxnId="{33F89CE7-F49C-48E0-AA2F-7AE208AD6A8B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A6D053E5-BAC6-4831-9182-ACAFF27C7B0D}">
      <dgm:prSet custT="1"/>
      <dgm:spPr>
        <a:solidFill>
          <a:schemeClr val="bg2"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1400">
            <a:latin typeface="Aptos" panose="020B0004020202020204" pitchFamily="34" charset="0"/>
          </a:endParaRPr>
        </a:p>
      </dgm:t>
    </dgm:pt>
    <dgm:pt modelId="{73EA83F5-87FB-42BA-874B-C92B655FBAD3}" type="parTrans" cxnId="{669F2C19-B3E3-40FE-A128-D17AB83A8750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A0A9B7FE-3B70-467F-9B0E-1019E0A898F2}" type="sibTrans" cxnId="{669F2C19-B3E3-40FE-A128-D17AB83A8750}">
      <dgm:prSet/>
      <dgm:spPr/>
      <dgm:t>
        <a:bodyPr/>
        <a:lstStyle/>
        <a:p>
          <a:endParaRPr lang="en-US">
            <a:latin typeface="Aptos" panose="020B0004020202020204" pitchFamily="34" charset="0"/>
          </a:endParaRPr>
        </a:p>
      </dgm:t>
    </dgm:pt>
    <dgm:pt modelId="{67352BBE-6A2A-49BE-B074-0B206243AA41}" type="pres">
      <dgm:prSet presAssocID="{394EBE78-EF5E-4773-80CC-49CDD60749CA}" presName="Name0" presStyleCnt="0">
        <dgm:presLayoutVars>
          <dgm:dir val="rev"/>
          <dgm:animLvl val="lvl"/>
          <dgm:resizeHandles val="exact"/>
        </dgm:presLayoutVars>
      </dgm:prSet>
      <dgm:spPr/>
    </dgm:pt>
    <dgm:pt modelId="{74CB9991-48D8-4E53-83C7-DB0507BE5E18}" type="pres">
      <dgm:prSet presAssocID="{5B1E58FC-DDEA-4D40-880D-955BDBB35A92}" presName="composite" presStyleCnt="0"/>
      <dgm:spPr/>
    </dgm:pt>
    <dgm:pt modelId="{AF50F7D7-C994-4CA3-97E3-EA90DE536706}" type="pres">
      <dgm:prSet presAssocID="{5B1E58FC-DDEA-4D40-880D-955BDBB35A9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F0FC0150-5FC2-4EF6-B652-5CD57FEDAC9C}" type="pres">
      <dgm:prSet presAssocID="{5B1E58FC-DDEA-4D40-880D-955BDBB35A92}" presName="desTx" presStyleLbl="alignAccFollowNode1" presStyleIdx="0" presStyleCnt="2">
        <dgm:presLayoutVars>
          <dgm:bulletEnabled val="1"/>
        </dgm:presLayoutVars>
      </dgm:prSet>
      <dgm:spPr/>
    </dgm:pt>
    <dgm:pt modelId="{0C0D7699-BD2C-4CEE-B13F-E5F69133501A}" type="pres">
      <dgm:prSet presAssocID="{FD48AFB9-4721-4AEF-81D6-AEDFFC84DEB2}" presName="space" presStyleCnt="0"/>
      <dgm:spPr/>
    </dgm:pt>
    <dgm:pt modelId="{9AF50C19-EF27-41BD-AA95-8BFC05CBB560}" type="pres">
      <dgm:prSet presAssocID="{36A692F1-6CAC-4894-A5EF-A833B8F4E3C1}" presName="composite" presStyleCnt="0"/>
      <dgm:spPr/>
    </dgm:pt>
    <dgm:pt modelId="{2DE15F59-2DED-40EF-B618-8F1411702112}" type="pres">
      <dgm:prSet presAssocID="{36A692F1-6CAC-4894-A5EF-A833B8F4E3C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AB30B325-E789-47D7-BAF9-EFDEFE476BC5}" type="pres">
      <dgm:prSet presAssocID="{36A692F1-6CAC-4894-A5EF-A833B8F4E3C1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F96DC10E-A58A-449F-9BFE-16638CCDB626}" srcId="{394EBE78-EF5E-4773-80CC-49CDD60749CA}" destId="{5B1E58FC-DDEA-4D40-880D-955BDBB35A92}" srcOrd="0" destOrd="0" parTransId="{EF5B52F0-ADF3-4F65-9897-F901F2500F65}" sibTransId="{FD48AFB9-4721-4AEF-81D6-AEDFFC84DEB2}"/>
    <dgm:cxn modelId="{9EB67416-57EA-4A27-8F94-45F011A9809D}" type="presOf" srcId="{002678E1-2EBD-4AD9-A689-F29CFAC8046B}" destId="{F0FC0150-5FC2-4EF6-B652-5CD57FEDAC9C}" srcOrd="0" destOrd="0" presId="urn:microsoft.com/office/officeart/2005/8/layout/hList1"/>
    <dgm:cxn modelId="{669F2C19-B3E3-40FE-A128-D17AB83A8750}" srcId="{5B1E58FC-DDEA-4D40-880D-955BDBB35A92}" destId="{A6D053E5-BAC6-4831-9182-ACAFF27C7B0D}" srcOrd="5" destOrd="0" parTransId="{73EA83F5-87FB-42BA-874B-C92B655FBAD3}" sibTransId="{A0A9B7FE-3B70-467F-9B0E-1019E0A898F2}"/>
    <dgm:cxn modelId="{7ADD4D2F-2D6F-4D2D-9C76-45196DF1828F}" type="presOf" srcId="{7358BA1D-542A-42A3-9763-7A8D8729FD1B}" destId="{AB30B325-E789-47D7-BAF9-EFDEFE476BC5}" srcOrd="0" destOrd="3" presId="urn:microsoft.com/office/officeart/2005/8/layout/hList1"/>
    <dgm:cxn modelId="{3319F630-B15A-487A-8318-A3719BD3639E}" type="presOf" srcId="{59126D16-70C1-4E1F-A092-0DE811611B42}" destId="{AB30B325-E789-47D7-BAF9-EFDEFE476BC5}" srcOrd="0" destOrd="4" presId="urn:microsoft.com/office/officeart/2005/8/layout/hList1"/>
    <dgm:cxn modelId="{290BAE34-0353-427F-8751-5E9FA18E9EE2}" srcId="{36A692F1-6CAC-4894-A5EF-A833B8F4E3C1}" destId="{8CBFE404-6868-4C60-BE77-32771A047C84}" srcOrd="0" destOrd="0" parTransId="{0C9367E3-C29D-4DE0-BE7E-DF4CC2635200}" sibTransId="{FC2AA452-66EA-48E2-91E1-2EC883CEBBFC}"/>
    <dgm:cxn modelId="{94E51335-9012-47D5-AAF7-70FEB3AFB1E9}" type="presOf" srcId="{5B1E58FC-DDEA-4D40-880D-955BDBB35A92}" destId="{AF50F7D7-C994-4CA3-97E3-EA90DE536706}" srcOrd="0" destOrd="0" presId="urn:microsoft.com/office/officeart/2005/8/layout/hList1"/>
    <dgm:cxn modelId="{AB066035-2191-4365-AEE5-C2F8B542E744}" srcId="{36A692F1-6CAC-4894-A5EF-A833B8F4E3C1}" destId="{EE5D95F2-3BC0-4270-A3FE-AC66853ABE2D}" srcOrd="4" destOrd="0" parTransId="{19108473-2D92-4454-A955-EF7A588EB322}" sibTransId="{E4CFAEE5-E317-40D8-800F-C79118C11E79}"/>
    <dgm:cxn modelId="{B4CE3C38-D605-429B-A9D9-22F3225A0BF5}" srcId="{36A692F1-6CAC-4894-A5EF-A833B8F4E3C1}" destId="{59126D16-70C1-4E1F-A092-0DE811611B42}" srcOrd="3" destOrd="0" parTransId="{4E687703-D953-40D7-B466-A2CD33E4D2F2}" sibTransId="{E168F57C-D503-4691-A2C4-EC75A61BA9B4}"/>
    <dgm:cxn modelId="{F4531C43-68AD-4C2C-B772-47F50A0BB52A}" srcId="{5B1E58FC-DDEA-4D40-880D-955BDBB35A92}" destId="{E03D1389-19C7-486E-B671-77F405AEEA1A}" srcOrd="3" destOrd="0" parTransId="{0A03305D-7506-4138-B652-6CDA04D4A613}" sibTransId="{B6B32E6E-105C-4E48-A1AE-3A440E385A92}"/>
    <dgm:cxn modelId="{5190F063-0D24-44C6-94D3-C2F9E287BB01}" srcId="{36A692F1-6CAC-4894-A5EF-A833B8F4E3C1}" destId="{8B9C49F2-7DD7-41BB-9BC7-66FD93CFE4C7}" srcOrd="1" destOrd="0" parTransId="{29042437-7C08-47D2-8168-69B2DC2F4BF6}" sibTransId="{F8B29FAF-FF67-4AFA-8BF6-A2274D4AEBBC}"/>
    <dgm:cxn modelId="{85F79466-1992-4DFD-8C79-54CF6E78030E}" type="presOf" srcId="{B7C5FF9B-409E-45A0-BA90-0B489D3290B7}" destId="{F0FC0150-5FC2-4EF6-B652-5CD57FEDAC9C}" srcOrd="0" destOrd="2" presId="urn:microsoft.com/office/officeart/2005/8/layout/hList1"/>
    <dgm:cxn modelId="{3D55E84C-5629-4B27-9DF0-713B18ED3FF4}" srcId="{36A692F1-6CAC-4894-A5EF-A833B8F4E3C1}" destId="{59D9A40E-E8A1-4C42-92B0-79AADE914C81}" srcOrd="2" destOrd="0" parTransId="{159F3DE7-7123-4DB1-91F4-7894E66BA6F7}" sibTransId="{9DA33870-8314-4518-92E6-E4D3933669B3}"/>
    <dgm:cxn modelId="{D432856E-C92D-4CF2-82A0-8A26E9A37F25}" type="presOf" srcId="{605E5025-46DB-408B-A0A9-CA81A8CBF33F}" destId="{F0FC0150-5FC2-4EF6-B652-5CD57FEDAC9C}" srcOrd="0" destOrd="1" presId="urn:microsoft.com/office/officeart/2005/8/layout/hList1"/>
    <dgm:cxn modelId="{5BDCC04E-08E8-4C2A-892D-394AD4413F68}" srcId="{5B1E58FC-DDEA-4D40-880D-955BDBB35A92}" destId="{7983AAB8-14ED-456B-B7AB-524CD3E9764F}" srcOrd="4" destOrd="0" parTransId="{85968F62-0F2C-454A-AD3F-4CB11F5DE856}" sibTransId="{6F637D86-D921-4375-8AB1-5E95C31E27C6}"/>
    <dgm:cxn modelId="{A7978674-968F-4707-82A5-C145EA525023}" type="presOf" srcId="{59D9A40E-E8A1-4C42-92B0-79AADE914C81}" destId="{AB30B325-E789-47D7-BAF9-EFDEFE476BC5}" srcOrd="0" destOrd="2" presId="urn:microsoft.com/office/officeart/2005/8/layout/hList1"/>
    <dgm:cxn modelId="{1C0FE782-2241-408F-AF1A-1730FD978C4C}" srcId="{394EBE78-EF5E-4773-80CC-49CDD60749CA}" destId="{36A692F1-6CAC-4894-A5EF-A833B8F4E3C1}" srcOrd="1" destOrd="0" parTransId="{91A8B6B5-759B-42BB-AE47-1589E125E660}" sibTransId="{4040BF43-F358-4F33-8DC0-C81AC5BD6AD5}"/>
    <dgm:cxn modelId="{85AC6D88-B2C3-4C20-84C1-7617B3547583}" type="presOf" srcId="{E03D1389-19C7-486E-B671-77F405AEEA1A}" destId="{F0FC0150-5FC2-4EF6-B652-5CD57FEDAC9C}" srcOrd="0" destOrd="3" presId="urn:microsoft.com/office/officeart/2005/8/layout/hList1"/>
    <dgm:cxn modelId="{71E0C894-E166-4EB2-9810-26ECD9C7EAB0}" type="presOf" srcId="{7983AAB8-14ED-456B-B7AB-524CD3E9764F}" destId="{F0FC0150-5FC2-4EF6-B652-5CD57FEDAC9C}" srcOrd="0" destOrd="4" presId="urn:microsoft.com/office/officeart/2005/8/layout/hList1"/>
    <dgm:cxn modelId="{7D537697-5BCB-491F-AD68-4137D1AFB9A6}" type="presOf" srcId="{394EBE78-EF5E-4773-80CC-49CDD60749CA}" destId="{67352BBE-6A2A-49BE-B074-0B206243AA41}" srcOrd="0" destOrd="0" presId="urn:microsoft.com/office/officeart/2005/8/layout/hList1"/>
    <dgm:cxn modelId="{8F3B44A5-64DC-4C13-8542-782EE2F7C351}" type="presOf" srcId="{EE5D95F2-3BC0-4270-A3FE-AC66853ABE2D}" destId="{AB30B325-E789-47D7-BAF9-EFDEFE476BC5}" srcOrd="0" destOrd="6" presId="urn:microsoft.com/office/officeart/2005/8/layout/hList1"/>
    <dgm:cxn modelId="{C59167B4-7D5D-445D-85AC-E76A97124596}" type="presOf" srcId="{A6D053E5-BAC6-4831-9182-ACAFF27C7B0D}" destId="{F0FC0150-5FC2-4EF6-B652-5CD57FEDAC9C}" srcOrd="0" destOrd="5" presId="urn:microsoft.com/office/officeart/2005/8/layout/hList1"/>
    <dgm:cxn modelId="{8699F8BE-1434-4201-BBF4-29373F945469}" type="presOf" srcId="{8B9C49F2-7DD7-41BB-9BC7-66FD93CFE4C7}" destId="{AB30B325-E789-47D7-BAF9-EFDEFE476BC5}" srcOrd="0" destOrd="1" presId="urn:microsoft.com/office/officeart/2005/8/layout/hList1"/>
    <dgm:cxn modelId="{0BE37DC3-C90F-49EF-BE42-7E06EE9AF0D6}" srcId="{5B1E58FC-DDEA-4D40-880D-955BDBB35A92}" destId="{605E5025-46DB-408B-A0A9-CA81A8CBF33F}" srcOrd="1" destOrd="0" parTransId="{B7C73FA3-067A-4530-B6D2-A53372503C97}" sibTransId="{F92DF209-089D-48AC-85B0-E22B03F3788F}"/>
    <dgm:cxn modelId="{25A675C8-B9FC-4C2C-BBD2-642CCFDDA6A3}" type="presOf" srcId="{8CBFE404-6868-4C60-BE77-32771A047C84}" destId="{AB30B325-E789-47D7-BAF9-EFDEFE476BC5}" srcOrd="0" destOrd="0" presId="urn:microsoft.com/office/officeart/2005/8/layout/hList1"/>
    <dgm:cxn modelId="{34B941CD-6045-4571-B884-270B584A7301}" srcId="{59D9A40E-E8A1-4C42-92B0-79AADE914C81}" destId="{7358BA1D-542A-42A3-9763-7A8D8729FD1B}" srcOrd="0" destOrd="0" parTransId="{2A1C9408-C6ED-47FF-B1EE-5AC9FD9ADAE4}" sibTransId="{742DFE2F-1256-4BD7-9DAF-F35681D0EC05}"/>
    <dgm:cxn modelId="{DC9E46CF-13AB-41E5-BAA0-564D47EF6B46}" type="presOf" srcId="{36A692F1-6CAC-4894-A5EF-A833B8F4E3C1}" destId="{2DE15F59-2DED-40EF-B618-8F1411702112}" srcOrd="0" destOrd="0" presId="urn:microsoft.com/office/officeart/2005/8/layout/hList1"/>
    <dgm:cxn modelId="{0B1A48D5-BDCD-4E55-8217-A37130ED58B0}" srcId="{5B1E58FC-DDEA-4D40-880D-955BDBB35A92}" destId="{B7C5FF9B-409E-45A0-BA90-0B489D3290B7}" srcOrd="2" destOrd="0" parTransId="{8DF32894-3146-45CD-8B4C-C18D403B75D8}" sibTransId="{8CD9DB8C-BC38-4A79-9B62-8BC1BFCCEA20}"/>
    <dgm:cxn modelId="{818128E1-B2E6-4447-99DA-378883391964}" srcId="{59126D16-70C1-4E1F-A092-0DE811611B42}" destId="{25D28070-E460-4D4F-A178-7871564F3D10}" srcOrd="0" destOrd="0" parTransId="{27B5247A-1CA4-4002-A825-EC9C2529BC0B}" sibTransId="{C92F27D7-F1F2-437D-A657-CD884985E109}"/>
    <dgm:cxn modelId="{00921EE2-DF15-4EBC-869A-C936AA4F13FC}" type="presOf" srcId="{25D28070-E460-4D4F-A178-7871564F3D10}" destId="{AB30B325-E789-47D7-BAF9-EFDEFE476BC5}" srcOrd="0" destOrd="5" presId="urn:microsoft.com/office/officeart/2005/8/layout/hList1"/>
    <dgm:cxn modelId="{33F89CE7-F49C-48E0-AA2F-7AE208AD6A8B}" srcId="{5B1E58FC-DDEA-4D40-880D-955BDBB35A92}" destId="{6E1F71C8-5B9A-4AF2-AE20-646B469981F0}" srcOrd="6" destOrd="0" parTransId="{AE52D971-284F-4BF5-9714-0F64EBB662DB}" sibTransId="{C25B329D-47E6-478A-AF91-8C199DD152BE}"/>
    <dgm:cxn modelId="{93646DF2-E24D-48FF-8FA0-F8067EC6F6AF}" srcId="{5B1E58FC-DDEA-4D40-880D-955BDBB35A92}" destId="{002678E1-2EBD-4AD9-A689-F29CFAC8046B}" srcOrd="0" destOrd="0" parTransId="{E9AEC531-A837-4971-9CE7-1719CEB62F39}" sibTransId="{7CEC4FC9-1B27-498D-945F-718729598B57}"/>
    <dgm:cxn modelId="{88DBA5F9-02B1-4D31-9DFC-368481C382DF}" type="presOf" srcId="{6E1F71C8-5B9A-4AF2-AE20-646B469981F0}" destId="{F0FC0150-5FC2-4EF6-B652-5CD57FEDAC9C}" srcOrd="0" destOrd="6" presId="urn:microsoft.com/office/officeart/2005/8/layout/hList1"/>
    <dgm:cxn modelId="{3BEBF459-5325-4492-B1CB-8A7F0F160FE4}" type="presParOf" srcId="{67352BBE-6A2A-49BE-B074-0B206243AA41}" destId="{74CB9991-48D8-4E53-83C7-DB0507BE5E18}" srcOrd="0" destOrd="0" presId="urn:microsoft.com/office/officeart/2005/8/layout/hList1"/>
    <dgm:cxn modelId="{0C6CA3D4-52D2-4063-B9CA-B3CD20BD8036}" type="presParOf" srcId="{74CB9991-48D8-4E53-83C7-DB0507BE5E18}" destId="{AF50F7D7-C994-4CA3-97E3-EA90DE536706}" srcOrd="0" destOrd="0" presId="urn:microsoft.com/office/officeart/2005/8/layout/hList1"/>
    <dgm:cxn modelId="{C15D82B3-769E-4945-85DA-01B88C5D2450}" type="presParOf" srcId="{74CB9991-48D8-4E53-83C7-DB0507BE5E18}" destId="{F0FC0150-5FC2-4EF6-B652-5CD57FEDAC9C}" srcOrd="1" destOrd="0" presId="urn:microsoft.com/office/officeart/2005/8/layout/hList1"/>
    <dgm:cxn modelId="{9B2B79BA-01A5-418D-BCB2-5978ED0D88D4}" type="presParOf" srcId="{67352BBE-6A2A-49BE-B074-0B206243AA41}" destId="{0C0D7699-BD2C-4CEE-B13F-E5F69133501A}" srcOrd="1" destOrd="0" presId="urn:microsoft.com/office/officeart/2005/8/layout/hList1"/>
    <dgm:cxn modelId="{CB830ADA-C902-4140-9ADD-1BD0DF92F364}" type="presParOf" srcId="{67352BBE-6A2A-49BE-B074-0B206243AA41}" destId="{9AF50C19-EF27-41BD-AA95-8BFC05CBB560}" srcOrd="2" destOrd="0" presId="urn:microsoft.com/office/officeart/2005/8/layout/hList1"/>
    <dgm:cxn modelId="{F5E0DDA2-94D5-4C31-BA49-889A103DF023}" type="presParOf" srcId="{9AF50C19-EF27-41BD-AA95-8BFC05CBB560}" destId="{2DE15F59-2DED-40EF-B618-8F1411702112}" srcOrd="0" destOrd="0" presId="urn:microsoft.com/office/officeart/2005/8/layout/hList1"/>
    <dgm:cxn modelId="{B94F6C67-284D-4EDE-BAC0-2B488B12E198}" type="presParOf" srcId="{9AF50C19-EF27-41BD-AA95-8BFC05CBB560}" destId="{AB30B325-E789-47D7-BAF9-EFDEFE476BC5}" srcOrd="1" destOrd="0" presId="urn:microsoft.com/office/officeart/2005/8/layout/hList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50F7D7-C994-4CA3-97E3-EA90DE536706}">
      <dsp:nvSpPr>
        <dsp:cNvPr id="0" name=""/>
        <dsp:cNvSpPr/>
      </dsp:nvSpPr>
      <dsp:spPr>
        <a:xfrm>
          <a:off x="5925759" y="12287"/>
          <a:ext cx="5197987" cy="748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ptos" panose="020B0004020202020204" pitchFamily="34" charset="0"/>
            </a:rPr>
            <a:t>Regulatory Strategy</a:t>
          </a:r>
        </a:p>
      </dsp:txBody>
      <dsp:txXfrm>
        <a:off x="5925759" y="12287"/>
        <a:ext cx="5197987" cy="748800"/>
      </dsp:txXfrm>
    </dsp:sp>
    <dsp:sp modelId="{F0FC0150-5FC2-4EF6-B652-5CD57FEDAC9C}">
      <dsp:nvSpPr>
        <dsp:cNvPr id="0" name=""/>
        <dsp:cNvSpPr/>
      </dsp:nvSpPr>
      <dsp:spPr>
        <a:xfrm>
          <a:off x="5925759" y="761087"/>
          <a:ext cx="5197987" cy="2926169"/>
        </a:xfrm>
        <a:prstGeom prst="rect">
          <a:avLst/>
        </a:prstGeom>
        <a:solidFill>
          <a:schemeClr val="bg2"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Pathogen-focused clinical program developed for the treatment of serious bacterial diseases in patients with a significant unmet medical need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>
            <a:latin typeface="Aptos" panose="020B00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Allows for broadest flexibility in applying the statutory standards while preserving appropriate guarantees for safety and effectiveness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>
            <a:latin typeface="Aptos" panose="020B00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Acceptance of greater uncertainty or higher risk in patients with serious diseases and with an unmet need an appropriate approach to risk-benefit assessment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>
            <a:latin typeface="Aptos" panose="020B00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Ongoing dialogue with regulatory agencies</a:t>
          </a:r>
        </a:p>
      </dsp:txBody>
      <dsp:txXfrm>
        <a:off x="5925759" y="761087"/>
        <a:ext cx="5197987" cy="2926169"/>
      </dsp:txXfrm>
    </dsp:sp>
    <dsp:sp modelId="{2DE15F59-2DED-40EF-B618-8F1411702112}">
      <dsp:nvSpPr>
        <dsp:cNvPr id="0" name=""/>
        <dsp:cNvSpPr/>
      </dsp:nvSpPr>
      <dsp:spPr>
        <a:xfrm>
          <a:off x="54" y="12287"/>
          <a:ext cx="5197987" cy="748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ptos" panose="020B0004020202020204" pitchFamily="34" charset="0"/>
            </a:rPr>
            <a:t>Clinical Development Strategy</a:t>
          </a:r>
        </a:p>
      </dsp:txBody>
      <dsp:txXfrm>
        <a:off x="54" y="12287"/>
        <a:ext cx="5197987" cy="748800"/>
      </dsp:txXfrm>
    </dsp:sp>
    <dsp:sp modelId="{AB30B325-E789-47D7-BAF9-EFDEFE476BC5}">
      <dsp:nvSpPr>
        <dsp:cNvPr id="0" name=""/>
        <dsp:cNvSpPr/>
      </dsp:nvSpPr>
      <dsp:spPr>
        <a:xfrm>
          <a:off x="54" y="761087"/>
          <a:ext cx="5197987" cy="2926169"/>
        </a:xfrm>
        <a:prstGeom prst="rect">
          <a:avLst/>
        </a:prstGeom>
        <a:solidFill>
          <a:schemeClr val="bg2"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Randomized clinical trial designed to demonstrate robust safety and efficacy with appropriate statistical rigor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>
            <a:latin typeface="Aptos" panose="020B00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Efficacy established in single Phase 3 pivotal trial with larger non-inferiority margin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>
            <a:latin typeface="Aptos" panose="020B00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Trial population included patients with severity of illness and/or comorbid conditions similar to patients with an unmet medical need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>
            <a:latin typeface="Aptos" panose="020B00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ptos" panose="020B0004020202020204" pitchFamily="34" charset="0"/>
            </a:rPr>
            <a:t>Confirmatory evidence from microbiology and nonclinical data​</a:t>
          </a:r>
        </a:p>
      </dsp:txBody>
      <dsp:txXfrm>
        <a:off x="54" y="761087"/>
        <a:ext cx="5197987" cy="2926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82CD7-45F4-413A-BB34-157A128AEC6D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B7836-4C81-426A-9DB7-8B935B4A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0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5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4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5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E315F2E1-129E-CB15-746E-5A8D4DA55AD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628712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315F2E1-129E-CB15-746E-5A8D4DA55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 descr="Background pattern&#10;&#10;Description automatically generated">
            <a:extLst>
              <a:ext uri="{FF2B5EF4-FFF2-40B4-BE49-F238E27FC236}">
                <a16:creationId xmlns:a16="http://schemas.microsoft.com/office/drawing/2014/main" id="{5DFEA23A-3CC8-06BB-39C5-C6DA117839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943" r="135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5" name="Title 34">
            <a:extLst>
              <a:ext uri="{FF2B5EF4-FFF2-40B4-BE49-F238E27FC236}">
                <a16:creationId xmlns:a16="http://schemas.microsoft.com/office/drawing/2014/main" id="{50ADBC13-0CC3-32EF-8038-CF965D385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283" y="2317588"/>
            <a:ext cx="9000000" cy="1661993"/>
          </a:xfrm>
        </p:spPr>
        <p:txBody>
          <a:bodyPr vert="horz" anchor="b"/>
          <a:lstStyle>
            <a:lvl1pPr>
              <a:defRPr sz="6000" b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C9AB886-08AE-71BF-2E0C-2F406627C1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4283" y="4108069"/>
            <a:ext cx="9000000" cy="307777"/>
          </a:xfrm>
        </p:spPr>
        <p:txBody>
          <a:bodyPr>
            <a:sp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B690C6D-3973-1F4A-C1CC-A191C0F29B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4283" y="5181854"/>
            <a:ext cx="1530868" cy="215444"/>
          </a:xfrm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Presentation Date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319C85-1D41-91F5-24EA-30EDCEAF4182}"/>
              </a:ext>
            </a:extLst>
          </p:cNvPr>
          <p:cNvSpPr txBox="1"/>
          <p:nvPr userDrawn="1"/>
        </p:nvSpPr>
        <p:spPr>
          <a:xfrm>
            <a:off x="10197097" y="6588883"/>
            <a:ext cx="142721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800">
                <a:solidFill>
                  <a:schemeClr val="accent1"/>
                </a:solidFill>
              </a:rPr>
              <a:t>Confidential Internal Use Only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48CFF1-C866-4060-8419-F4963F5D293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83" y="912318"/>
            <a:ext cx="4299860" cy="46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44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hink-cell data - do not delete" hidden="1">
            <a:extLst>
              <a:ext uri="{FF2B5EF4-FFF2-40B4-BE49-F238E27FC236}">
                <a16:creationId xmlns:a16="http://schemas.microsoft.com/office/drawing/2014/main" id="{2776ACF4-7659-3712-287C-078CE0456B4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985099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1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776ACF4-7659-3712-287C-078CE0456B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9C70FA6-483A-1C55-5C68-96D34FAD3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12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8C7E8AB-C103-502D-ED82-0BAB26CB71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712" y="1934545"/>
            <a:ext cx="3428480" cy="3998975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B1799A2-88FF-1EE9-E543-46B8A6C2AB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712" y="1470025"/>
            <a:ext cx="342848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DDEF296-8C08-E6CD-85C6-8FDCDA3659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82020" y="1934545"/>
            <a:ext cx="3428480" cy="3998975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24F227E7-60B1-5BC0-4715-62605D0879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82020" y="1470025"/>
            <a:ext cx="342848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0B7495E-E6B5-E478-6778-654CFEBECC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5328" y="1934545"/>
            <a:ext cx="3428480" cy="3998975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EDC5119-B2C5-CE8D-D51C-DBB09EDECF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95328" y="1470025"/>
            <a:ext cx="342848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CDC2E-2F97-A58F-2B93-8E2AF8CA6F3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F1EA0-42C4-54B4-1AB5-AAF411AF9C8B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3644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hink-cell data - do not delete" hidden="1">
            <a:extLst>
              <a:ext uri="{FF2B5EF4-FFF2-40B4-BE49-F238E27FC236}">
                <a16:creationId xmlns:a16="http://schemas.microsoft.com/office/drawing/2014/main" id="{C83BCA1A-73F0-BD98-0BFB-9B81EA16136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073439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1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83BCA1A-73F0-BD98-0BFB-9B81EA1613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2412DD4-D2B2-4FFB-A6E5-E2D648840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846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6C04C6E2-000C-9F39-19C5-B7AC1042F9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0846" y="1934546"/>
            <a:ext cx="2612051" cy="3998973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6711107-B080-6804-3757-11A9AC4631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0846" y="1470025"/>
            <a:ext cx="2612051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ACF8E7E-C82E-57EE-E3C5-F673035C8B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5194" y="1934546"/>
            <a:ext cx="2612051" cy="3998973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B660B72-F85F-3187-F543-4D0235516A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85194" y="1470025"/>
            <a:ext cx="2612051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52B8D5A-1A72-54D9-EF1D-D9BDD5A6071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9542" y="1934546"/>
            <a:ext cx="2612051" cy="3998973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90811C1E-D0FB-131D-C0C3-F902D96C6F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99542" y="1470025"/>
            <a:ext cx="2612051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4602518-1FF7-4FF5-44AB-8C76B8F7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13891" y="1934546"/>
            <a:ext cx="2612051" cy="3998973"/>
          </a:xfrm>
          <a:prstGeom prst="rect">
            <a:avLst/>
          </a:prstGeom>
        </p:spPr>
        <p:txBody>
          <a:bodyPr lIns="72000" tIns="9144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27DFB94-B536-1DC8-E9E4-B10A799E77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3891" y="1470025"/>
            <a:ext cx="2612051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B3901-B904-F0C1-CA5A-0E32FAB00C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E60E87B-5505-62CB-0315-5CF6E5D39C95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90435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hink-cell data - do not delete" hidden="1">
            <a:extLst>
              <a:ext uri="{FF2B5EF4-FFF2-40B4-BE49-F238E27FC236}">
                <a16:creationId xmlns:a16="http://schemas.microsoft.com/office/drawing/2014/main" id="{03085DDB-4390-1E20-61D0-A1D0FFF08B5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3924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3" imgH="359" progId="TCLayout.ActiveDocument.1">
                  <p:embed/>
                </p:oleObj>
              </mc:Choice>
              <mc:Fallback>
                <p:oleObj name="think-cell Slide" r:id="rId3" imgW="353" imgH="359" progId="TCLayout.ActiveDocument.1">
                  <p:embed/>
                  <p:pic>
                    <p:nvPicPr>
                      <p:cNvPr id="1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3085DDB-4390-1E20-61D0-A1D0FFF08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3271F66-E00B-49A5-3246-A01F2EDCF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452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70FEC62-5001-442C-3947-9B22A615C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452" y="1901062"/>
            <a:ext cx="5309530" cy="1656000"/>
          </a:xfrm>
          <a:prstGeom prst="rect">
            <a:avLst/>
          </a:prstGeom>
        </p:spPr>
        <p:txBody>
          <a:bodyPr lIns="72000" tIns="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246D9331-0D61-24CE-33D8-FB9D82880D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14018" y="1901062"/>
            <a:ext cx="5309530" cy="1656000"/>
          </a:xfrm>
          <a:prstGeom prst="rect">
            <a:avLst/>
          </a:prstGeom>
        </p:spPr>
        <p:txBody>
          <a:bodyPr lIns="72000" tIns="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986A1AC-E646-8B1C-97CC-A11EF8E480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452" y="1470025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42D1D6E-0F0E-8F99-F680-A147729C9F0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4018" y="1470025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B9A4764-28CB-8A4D-A7E3-A9623C76C1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8452" y="4272148"/>
            <a:ext cx="5309530" cy="1656000"/>
          </a:xfrm>
          <a:prstGeom prst="rect">
            <a:avLst/>
          </a:prstGeom>
        </p:spPr>
        <p:txBody>
          <a:bodyPr lIns="72000" tIns="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81EA6843-42B4-33D0-591F-EFB5C88ECEC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4018" y="4272148"/>
            <a:ext cx="5309530" cy="1656000"/>
          </a:xfrm>
          <a:prstGeom prst="rect">
            <a:avLst/>
          </a:prstGeom>
        </p:spPr>
        <p:txBody>
          <a:bodyPr lIns="72000" tIns="0" rIns="91440" bIns="9144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21AB5BA-9E1C-181C-6703-6C894317BE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8452" y="3841111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A2C5328-C648-93F6-AC1A-D367808317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4018" y="3841111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F8618-67F3-3B32-6A57-D36AB006216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8D4EF-028B-3F77-CBA6-A9332C138E9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58692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Row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327D74A2-5E12-94DA-B2DD-09983AC010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23588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27D74A2-5E12-94DA-B2DD-09983AC010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F05637-F2DB-A04A-ED97-4C3FE894F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32314" y="1470025"/>
            <a:ext cx="8891494" cy="1368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B2018A71-3895-C950-8C41-9332DD051E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32314" y="3017774"/>
            <a:ext cx="8891494" cy="1368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67CAAF6-4598-7CD1-ED18-961FC089CE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32314" y="4565522"/>
            <a:ext cx="8891494" cy="1368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EDE9EA-2B1F-9185-C84C-CE1FF34E14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8712" y="1470025"/>
            <a:ext cx="2032974" cy="1368000"/>
          </a:xfrm>
          <a:prstGeom prst="rect">
            <a:avLst/>
          </a:prstGeom>
          <a:solidFill>
            <a:schemeClr val="accent1"/>
          </a:solidFill>
        </p:spPr>
        <p:txBody>
          <a:bodyPr lIns="9144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130F8CF-1BB1-6E5D-2F15-1AEE8A79E8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8712" y="3017773"/>
            <a:ext cx="2032974" cy="1368000"/>
          </a:xfrm>
          <a:prstGeom prst="rect">
            <a:avLst/>
          </a:prstGeom>
          <a:solidFill>
            <a:schemeClr val="accent1"/>
          </a:solidFill>
        </p:spPr>
        <p:txBody>
          <a:bodyPr lIns="9144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538B147-3EBE-9B9C-EA98-F88BC14C72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712" y="4565522"/>
            <a:ext cx="2032974" cy="1368000"/>
          </a:xfrm>
          <a:prstGeom prst="rect">
            <a:avLst/>
          </a:prstGeom>
          <a:solidFill>
            <a:schemeClr val="accent1"/>
          </a:solidFill>
        </p:spPr>
        <p:txBody>
          <a:bodyPr lIns="9144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27432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A4BCB14-1F8C-DD4E-B845-5342C2D7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4C2843-142E-EF2C-7C7B-D8B50999B6D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1AD52-9082-0043-27F8-861BD7B84B2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081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F6F9702B-F871-3DB7-343E-8BDEE5967DA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5373566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3" imgH="359" progId="TCLayout.ActiveDocument.1">
                  <p:embed/>
                </p:oleObj>
              </mc:Choice>
              <mc:Fallback>
                <p:oleObj name="think-cell Slide" r:id="rId3" imgW="353" imgH="359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6F9702B-F871-3DB7-343E-8BDEE5967D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C2D7E53-3055-6156-8476-578506279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92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8429B04-A1A7-6F47-26BD-638B3B6456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192" y="1470025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8285273-F467-82D7-E93A-00D4A7FB02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8192" y="1934546"/>
            <a:ext cx="5303520" cy="3998974"/>
          </a:xfrm>
          <a:prstGeom prst="rect">
            <a:avLst/>
          </a:prstGeom>
        </p:spPr>
        <p:txBody>
          <a:bodyPr lIns="720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18DC2ACD-C609-00B8-4EBA-9D235CAF1E2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6320488" y="1470025"/>
            <a:ext cx="5302800" cy="4463495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9D55519-405A-2F38-C5F4-5E6F9F1BDF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324" y="913702"/>
            <a:ext cx="11055600" cy="215444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SUB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14ACD-731D-A41C-B0C5-BB2F840EBD2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46992-6F02-D81A-B4DA-75546D0DE88A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9488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E315F2E1-129E-CB15-746E-5A8D4DA55AD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54582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315F2E1-129E-CB15-746E-5A8D4DA55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 descr="Background pattern&#10;&#10;Description automatically generated">
            <a:extLst>
              <a:ext uri="{FF2B5EF4-FFF2-40B4-BE49-F238E27FC236}">
                <a16:creationId xmlns:a16="http://schemas.microsoft.com/office/drawing/2014/main" id="{5DFEA23A-3CC8-06BB-39C5-C6DA117839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943" r="1352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FCFFB1-1E18-2A82-0AAF-D406001BF8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283" y="3013502"/>
            <a:ext cx="11055096" cy="1107996"/>
          </a:xfrm>
        </p:spPr>
        <p:txBody>
          <a:bodyPr vert="horz"/>
          <a:lstStyle>
            <a:lvl1pPr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B19960-A263-5BBF-96E9-BF159D21C6C3}"/>
              </a:ext>
            </a:extLst>
          </p:cNvPr>
          <p:cNvSpPr txBox="1"/>
          <p:nvPr userDrawn="1"/>
        </p:nvSpPr>
        <p:spPr>
          <a:xfrm>
            <a:off x="10197097" y="6588883"/>
            <a:ext cx="142721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800">
                <a:solidFill>
                  <a:schemeClr val="accent1"/>
                </a:solidFill>
              </a:rPr>
              <a:t>Confidential Internal Use Only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0B282-455D-28FE-360E-B2CBDD50D0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097" y="6422798"/>
            <a:ext cx="1256724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05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der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5A7944A7-1500-BC3C-4FD0-4000539A6D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514804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7944A7-1500-BC3C-4FD0-4000539A6D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C41AFC7-848B-D1C9-8FC3-8DC9C4229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8828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3CCD5E8-BC52-701E-5D93-0679B44743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325" y="2045829"/>
            <a:ext cx="11055096" cy="364331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F97F4B-89FF-5400-EF01-6FE39DFB36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8325" y="1589771"/>
            <a:ext cx="11055096" cy="370114"/>
          </a:xfrm>
        </p:spPr>
        <p:txBody>
          <a:bodyPr anchor="b">
            <a:noAutofit/>
          </a:bodyPr>
          <a:lstStyle>
            <a:lvl1pPr marL="0" indent="0">
              <a:buNone/>
              <a:defRPr sz="1600" b="1"/>
            </a:lvl1pPr>
          </a:lstStyle>
          <a:p>
            <a:pPr lvl="0"/>
            <a:r>
              <a:rPr lang="en-US"/>
              <a:t>Text Header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46D35A2-F925-0077-41C2-9E457BAEF2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324" y="913702"/>
            <a:ext cx="11055600" cy="215444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SUB-TITLE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F4934-5754-EACA-AEC5-F93A9F4B13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E3EB0-4CBD-2C5F-6D84-944295D41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4138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24ABB343-8A0D-5267-50AD-749FA47CB6E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885365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4ABB343-8A0D-5267-50AD-749FA47CB6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DAFEB04-D7A0-06FF-F441-224CA7E44B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8712" y="1360488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DB542CE-0487-67F1-6FE8-0B8CA6C9813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96027" y="1360488"/>
            <a:ext cx="4484687" cy="9144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B6A37DC-B1E0-FB4F-DB4B-F0306362C62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96027" y="2503488"/>
            <a:ext cx="4484687" cy="9144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1626948E-00DF-619A-8655-9C7C0803207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96027" y="3646488"/>
            <a:ext cx="4484687" cy="9144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68BD06EC-5AA5-F9AE-F855-06BE164EB6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96027" y="4789489"/>
            <a:ext cx="4484687" cy="9144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288E1BD5-A041-6798-8668-56F4157AEB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1026" y="1360488"/>
            <a:ext cx="4484687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072E098-E9E6-9904-613A-0F753087095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11026" y="2503488"/>
            <a:ext cx="4484687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FBCBC856-27A7-8A8D-0C59-FC16121FDA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1026" y="3646488"/>
            <a:ext cx="4484687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95348A61-E2A2-2E80-A2BF-F9172ED45D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11026" y="4789489"/>
            <a:ext cx="4484687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Contents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9DD9D5-CD75-A32F-1029-0A57691BD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73827B0B-3960-D1BB-FC1C-9E55544CD2E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8712" y="2503488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DD7921A5-2917-7619-CDFA-52D674F15D1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68712" y="3646488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CF6DEE17-9327-4B7A-C703-D7F93A4731B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68712" y="4789489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3B76FF45-2C3B-E777-079E-C3D07CC6BF7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83711" y="1360488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D17538CD-2D6E-E015-8272-2F814ECB911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83711" y="2503488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6E738DF8-2BE4-9C62-4B9E-1149E0BA5D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83711" y="3646488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07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368DB202-1202-9A9D-1ACB-F935240D463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3711" y="4789489"/>
            <a:ext cx="653369" cy="6533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3200" b="1"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pPr lvl="0"/>
            <a:r>
              <a:rPr lang="en-US"/>
              <a:t>08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0E554-6272-10D4-EB55-7BF11B634C7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8C130-23FD-CCCB-1AEB-28DE6248FE98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7970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6C21BFE3-11F2-F70B-8180-42C3887620B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418836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21BFE3-11F2-F70B-8180-42C3887620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8">
            <a:extLst>
              <a:ext uri="{FF2B5EF4-FFF2-40B4-BE49-F238E27FC236}">
                <a16:creationId xmlns:a16="http://schemas.microsoft.com/office/drawing/2014/main" id="{B01AF633-676B-0116-42C3-8CE2DD254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AD2D44EF-501B-60E1-8209-2816439C4A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324" y="913702"/>
            <a:ext cx="11055600" cy="215444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SUB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366D0FD-930D-A2DA-0110-C938443D3B1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90841-042F-60E2-D5DF-5C6C4AA032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236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Quo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12D1A6E-0D5B-A459-3847-094B11777D7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21989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12D1A6E-0D5B-A459-3847-094B11777D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E1AAA86-E4BD-A6B7-46CC-47BA292168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943" r="135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6C3B525B-AB0E-8CBC-918F-2D08D7EBD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12" y="756102"/>
            <a:ext cx="10800000" cy="609398"/>
          </a:xfrm>
        </p:spPr>
        <p:txBody>
          <a:bodyPr vert="horz" anchor="t"/>
          <a:lstStyle>
            <a:lvl1pPr>
              <a:defRPr sz="4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38AA896-2292-F4CD-81CF-212CD93C92A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8712" y="2329934"/>
            <a:ext cx="10800000" cy="43088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F5775-9625-18F6-99EF-BDE67DC736EF}"/>
              </a:ext>
            </a:extLst>
          </p:cNvPr>
          <p:cNvSpPr txBox="1"/>
          <p:nvPr userDrawn="1"/>
        </p:nvSpPr>
        <p:spPr>
          <a:xfrm>
            <a:off x="10197097" y="6588883"/>
            <a:ext cx="142721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800">
                <a:solidFill>
                  <a:schemeClr val="accent1"/>
                </a:solidFill>
              </a:rPr>
              <a:t>Confidential Internal Use Only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977C7F-3650-B88C-FCB2-C7833962D9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097" y="6422798"/>
            <a:ext cx="1256724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210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1D5CB3D2-0577-53CD-CA1D-625E1E49B9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090843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D5CB3D2-0577-53CD-CA1D-625E1E49B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956958F3-CC5F-F785-12FD-477876671D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000" y="2598004"/>
            <a:ext cx="10929600" cy="1329595"/>
          </a:xfrm>
        </p:spPr>
        <p:txBody>
          <a:bodyPr vert="horz" anchor="t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98F00C0-C2A3-FE90-97F6-F4D0B1CBAE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998" y="4431774"/>
            <a:ext cx="10929600" cy="36933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622AD8-D9B3-7E88-7958-8A9A270AFAA8}"/>
              </a:ext>
            </a:extLst>
          </p:cNvPr>
          <p:cNvSpPr txBox="1"/>
          <p:nvPr userDrawn="1"/>
        </p:nvSpPr>
        <p:spPr>
          <a:xfrm>
            <a:off x="10197097" y="6588883"/>
            <a:ext cx="142721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800">
                <a:solidFill>
                  <a:schemeClr val="bg1"/>
                </a:solidFill>
              </a:rPr>
              <a:t>Confidential Internal Use Only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0C91C3-4184-ADEC-5A00-04EC70417A9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097" y="6422798"/>
            <a:ext cx="1256724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6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(Light)">
    <p:bg>
      <p:bgPr>
        <a:gradFill>
          <a:gsLst>
            <a:gs pos="0">
              <a:schemeClr val="accent1">
                <a:lumMod val="20000"/>
                <a:lumOff val="80000"/>
                <a:alpha val="30000"/>
              </a:schemeClr>
            </a:gs>
            <a:gs pos="100000">
              <a:schemeClr val="accent2">
                <a:lumMod val="20000"/>
                <a:lumOff val="80000"/>
                <a:alpha val="3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1D5CB3D2-0577-53CD-CA1D-625E1E49B9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480127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D5CB3D2-0577-53CD-CA1D-625E1E49B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956958F3-CC5F-F785-12FD-477876671D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99" y="2598004"/>
            <a:ext cx="10928314" cy="1329595"/>
          </a:xfrm>
        </p:spPr>
        <p:txBody>
          <a:bodyPr vert="horz" anchor="t"/>
          <a:lstStyle>
            <a:lvl1pPr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98F00C0-C2A3-FE90-97F6-F4D0B1CBAE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999" y="4431774"/>
            <a:ext cx="10928314" cy="36933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B56DD9-2544-5EEB-CAF9-DC2C884A8B66}"/>
              </a:ext>
            </a:extLst>
          </p:cNvPr>
          <p:cNvSpPr txBox="1"/>
          <p:nvPr userDrawn="1"/>
        </p:nvSpPr>
        <p:spPr>
          <a:xfrm>
            <a:off x="10197097" y="6588883"/>
            <a:ext cx="142721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800">
                <a:solidFill>
                  <a:schemeClr val="accent1"/>
                </a:solidFill>
              </a:rPr>
              <a:t>Confidential Internal Use Only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B2824E-3B61-AAE0-9012-DD510AA468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097" y="6422798"/>
            <a:ext cx="1256724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02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498C1156-B646-D682-F03F-6716B24BC45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93428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4" progId="TCLayout.ActiveDocument.1">
                  <p:embed/>
                </p:oleObj>
              </mc:Choice>
              <mc:Fallback>
                <p:oleObj name="think-cell Slide" r:id="rId3" imgW="395" imgH="39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98C1156-B646-D682-F03F-6716B24BC4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itle 31">
            <a:extLst>
              <a:ext uri="{FF2B5EF4-FFF2-40B4-BE49-F238E27FC236}">
                <a16:creationId xmlns:a16="http://schemas.microsoft.com/office/drawing/2014/main" id="{5856EE56-F1CC-4CDF-F81A-CF1DB53AB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12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7CA6C-0BBF-D0B2-D622-9920D50CBFC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20288" y="1934546"/>
            <a:ext cx="5303520" cy="399897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463E3AE-66D4-2BF1-EA84-A97A56E35E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8192" y="1934546"/>
            <a:ext cx="5303520" cy="399897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46ACC04-61F1-BD93-7B86-03E11364C8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8192" y="1470025"/>
            <a:ext cx="5303971" cy="3600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400" b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 Header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1F3AE9A-7FAE-3D86-A3DB-BA0CFCA80BD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9837" y="1470025"/>
            <a:ext cx="5303971" cy="3600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400" b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 Header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BF995A-7A91-08EE-401C-EEA8FFD96C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DD76D4-1651-4077-D7E3-5719A82933D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6106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fill Hea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F6F9702B-F871-3DB7-343E-8BDEE5967DA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889358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3" imgH="359" progId="TCLayout.ActiveDocument.1">
                  <p:embed/>
                </p:oleObj>
              </mc:Choice>
              <mc:Fallback>
                <p:oleObj name="think-cell Slide" r:id="rId3" imgW="353" imgH="359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6F9702B-F871-3DB7-343E-8BDEE5967D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C2D7E53-3055-6156-8476-578506279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92" y="451302"/>
            <a:ext cx="11055096" cy="387798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8429B04-A1A7-6F47-26BD-638B3B6456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192" y="1470025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4D912E1-5E84-EAB1-B850-AB1668DCABA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3758" y="1470025"/>
            <a:ext cx="5309530" cy="360000"/>
          </a:xfrm>
          <a:prstGeom prst="rect">
            <a:avLst/>
          </a:prstGeom>
          <a:solidFill>
            <a:schemeClr val="accent1"/>
          </a:solidFill>
        </p:spPr>
        <p:txBody>
          <a:bodyPr lIns="72000" tIns="91440" rIns="91440" bIns="91440" anchor="ctr">
            <a:no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83A27F-B94C-C5E9-5E24-866CCBB0985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19768" y="1934546"/>
            <a:ext cx="5303520" cy="3998974"/>
          </a:xfrm>
          <a:prstGeom prst="rect">
            <a:avLst/>
          </a:prstGeom>
        </p:spPr>
        <p:txBody>
          <a:bodyPr lIns="720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8285273-F467-82D7-E93A-00D4A7FB02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8192" y="1934546"/>
            <a:ext cx="5303520" cy="3998974"/>
          </a:xfrm>
          <a:prstGeom prst="rect">
            <a:avLst/>
          </a:prstGeom>
        </p:spPr>
        <p:txBody>
          <a:bodyPr lIns="720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6BD581-58F0-47D7-E03B-82E70825814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52D46-E8B7-6B5B-7A00-1E385D8EB6A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8763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F5D187CC-41B2-1A2C-C9D8-3D81E3C98FF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6707841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8" imgW="395" imgH="394" progId="TCLayout.ActiveDocument.1">
                  <p:embed/>
                </p:oleObj>
              </mc:Choice>
              <mc:Fallback>
                <p:oleObj name="think-cell Slide" r:id="rId18" imgW="395" imgH="394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5D187CC-41B2-1A2C-C9D8-3D81E3C98F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2EACD5EE-08D6-504C-C359-5877A4CAB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452" y="451302"/>
            <a:ext cx="11055096" cy="38779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82412FC9-0D04-75CA-A6E9-E9D9A948C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217" y="1463040"/>
            <a:ext cx="11055096" cy="48216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3">
            <a:extLst>
              <a:ext uri="{FF2B5EF4-FFF2-40B4-BE49-F238E27FC236}">
                <a16:creationId xmlns:a16="http://schemas.microsoft.com/office/drawing/2014/main" id="{64CE61FA-C042-1FBF-52D5-1386171F5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8713" y="6437198"/>
            <a:ext cx="9360000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algn="l" defTabSz="914400" rtl="0" eaLnBrk="1" latinLnBrk="0" hangingPunct="1">
              <a:defRPr lang="en-US" sz="8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IN"/>
          </a:p>
        </p:txBody>
      </p:sp>
      <p:sp>
        <p:nvSpPr>
          <p:cNvPr id="9" name="Slide Number Placeholder 34">
            <a:extLst>
              <a:ext uri="{FF2B5EF4-FFF2-40B4-BE49-F238E27FC236}">
                <a16:creationId xmlns:a16="http://schemas.microsoft.com/office/drawing/2014/main" id="{C7C178DF-8BB6-607F-DA16-9E1562597D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6455" y="6437198"/>
            <a:ext cx="137858" cy="123111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lvl1pPr algn="r">
              <a:defRPr lang="en-US" sz="800" b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CE2C372-B165-457E-957D-E4F9E2A3C3EF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47B96-D991-88B1-AAC3-A5E7A9052C79}"/>
              </a:ext>
            </a:extLst>
          </p:cNvPr>
          <p:cNvSpPr txBox="1"/>
          <p:nvPr userDrawn="1"/>
        </p:nvSpPr>
        <p:spPr>
          <a:xfrm>
            <a:off x="10197097" y="6588883"/>
            <a:ext cx="142721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800">
                <a:solidFill>
                  <a:schemeClr val="accent1"/>
                </a:solidFill>
              </a:rPr>
              <a:t>Confidential Internal Use Only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4A148E-2D25-5E80-A083-79EE8AEF0C0B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097" y="6422798"/>
            <a:ext cx="1256724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7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62" r:id="rId3"/>
    <p:sldLayoutId id="2147483663" r:id="rId4"/>
    <p:sldLayoutId id="2147483665" r:id="rId5"/>
    <p:sldLayoutId id="2147483664" r:id="rId6"/>
    <p:sldLayoutId id="2147483669" r:id="rId7"/>
    <p:sldLayoutId id="2147483667" r:id="rId8"/>
    <p:sldLayoutId id="2147483656" r:id="rId9"/>
    <p:sldLayoutId id="2147483658" r:id="rId10"/>
    <p:sldLayoutId id="2147483660" r:id="rId11"/>
    <p:sldLayoutId id="2147483659" r:id="rId12"/>
    <p:sldLayoutId id="2147483661" r:id="rId13"/>
    <p:sldLayoutId id="2147483671" r:id="rId14"/>
    <p:sldLayoutId id="2147483666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rgbClr val="231D5D"/>
          </a:solidFill>
          <a:latin typeface="+mn-lt"/>
          <a:ea typeface="+mn-ea"/>
          <a:cs typeface="+mn-cs"/>
        </a:defRPr>
      </a:lvl1pPr>
      <a:lvl2pPr marL="504000" indent="-252000" algn="l" defTabSz="914400" rtl="0" eaLnBrk="1" latinLnBrk="0" hangingPunct="1">
        <a:lnSpc>
          <a:spcPct val="100000"/>
        </a:lnSpc>
        <a:spcBef>
          <a:spcPts val="0"/>
        </a:spcBef>
        <a:buClr>
          <a:srgbClr val="231D5D"/>
        </a:buClr>
        <a:buFont typeface="Calibri" panose="020F0502020204030204" pitchFamily="34" charset="0"/>
        <a:buChar char="̶"/>
        <a:defRPr lang="en-US" sz="1400" kern="1200" dirty="0" smtClean="0">
          <a:solidFill>
            <a:schemeClr val="accent1"/>
          </a:solidFill>
          <a:latin typeface="+mn-lt"/>
          <a:ea typeface="+mn-ea"/>
          <a:cs typeface="+mn-cs"/>
        </a:defRPr>
      </a:lvl2pPr>
      <a:lvl3pPr marL="756000" indent="-252000" algn="l" defTabSz="914400" rtl="0" eaLnBrk="1" latinLnBrk="0" hangingPunct="1">
        <a:lnSpc>
          <a:spcPct val="100000"/>
        </a:lnSpc>
        <a:spcBef>
          <a:spcPts val="0"/>
        </a:spcBef>
        <a:buClr>
          <a:srgbClr val="231D5D"/>
        </a:buClr>
        <a:buFont typeface="Courier New" panose="02070309020205020404" pitchFamily="49" charset="0"/>
        <a:buChar char="o"/>
        <a:defRPr sz="1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8000" indent="-252000" algn="l" defTabSz="914400" rtl="0" eaLnBrk="1" latinLnBrk="0" hangingPunct="1">
        <a:lnSpc>
          <a:spcPct val="100000"/>
        </a:lnSpc>
        <a:spcBef>
          <a:spcPts val="0"/>
        </a:spcBef>
        <a:buClr>
          <a:srgbClr val="231D5D"/>
        </a:buClr>
        <a:buFont typeface="Wingdings" panose="05000000000000000000" pitchFamily="2" charset="2"/>
        <a:buChar char="§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60000" indent="-252000" algn="l" defTabSz="914400" rtl="0" eaLnBrk="1" latinLnBrk="0" hangingPunct="1">
        <a:lnSpc>
          <a:spcPct val="100000"/>
        </a:lnSpc>
        <a:spcBef>
          <a:spcPts val="0"/>
        </a:spcBef>
        <a:buClr>
          <a:srgbClr val="231D5D"/>
        </a:buClr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8947F-9654-3C57-EAEA-9507703E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22" y="379852"/>
            <a:ext cx="11466418" cy="446084"/>
          </a:xfrm>
        </p:spPr>
        <p:txBody>
          <a:bodyPr/>
          <a:lstStyle/>
          <a:p>
            <a:r>
              <a:rPr lang="en-US" sz="3200">
                <a:solidFill>
                  <a:srgbClr val="251F5E"/>
                </a:solidFill>
                <a:latin typeface="Aptos" panose="020B0004020202020204" pitchFamily="34" charset="0"/>
              </a:rPr>
              <a:t>Xacduro® Streamlined Clinical Development Program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895892-A63D-AB97-A838-358DA517B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7228" y="1407370"/>
            <a:ext cx="11123801" cy="936727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>
                <a:latin typeface="Aptos" panose="020B0004020202020204" pitchFamily="34" charset="0"/>
              </a:rPr>
              <a:t>“The SUL-DUR development program is the FIRST example of a streamlined program for a targeted therapy for a  high unmet-need pathogen, namely CRABC” </a:t>
            </a:r>
          </a:p>
          <a:p>
            <a:pPr algn="ctr"/>
            <a:r>
              <a:rPr lang="en-US" sz="2000">
                <a:latin typeface="Aptos" panose="020B0004020202020204" pitchFamily="34" charset="0"/>
              </a:rPr>
              <a:t>~ </a:t>
            </a:r>
            <a:r>
              <a:rPr lang="en-US" sz="2000" i="1">
                <a:latin typeface="Aptos" panose="020B0004020202020204" pitchFamily="34" charset="0"/>
              </a:rPr>
              <a:t>FDA, Advisory Committee Briefing Document</a:t>
            </a: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ED037C67-E8D9-5834-A355-97E7ABD068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8792170"/>
              </p:ext>
            </p:extLst>
          </p:nvPr>
        </p:nvGraphicFramePr>
        <p:xfrm>
          <a:off x="587229" y="2551016"/>
          <a:ext cx="11123801" cy="3699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A1E5023-6F74-B8CF-F625-5498A88B8246}"/>
              </a:ext>
            </a:extLst>
          </p:cNvPr>
          <p:cNvSpPr txBox="1">
            <a:spLocks noGrp="1"/>
          </p:cNvSpPr>
          <p:nvPr>
            <p:ph type="ftr" sz="quarter" idx="16"/>
          </p:nvPr>
        </p:nvSpPr>
        <p:spPr>
          <a:xfrm>
            <a:off x="568325" y="6437313"/>
            <a:ext cx="888523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231D5D"/>
              </a:buClr>
              <a:buFont typeface="Calibri" panose="020F0502020204030204" pitchFamily="34" charset="0"/>
              <a:buChar char="̶"/>
              <a:defRPr lang="en-US" sz="14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231D5D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231D5D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6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231D5D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F62"/>
                </a:solidFill>
                <a:effectLst/>
                <a:uLnTx/>
                <a:uFillTx/>
                <a:latin typeface="Aptos" panose="020B0004020202020204" pitchFamily="34" charset="0"/>
              </a:rPr>
              <a:t>1. FDA. Treatment of Serious Bacterial Disease - Guidance for the Industry. August 2017. Available from: https://www.fda.gov/regulatory-information/search-fda-guidance-documents/antibacterial-therapies-patients-unmet-medical-need-treatment-serious-bacterial-diseases.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F9F20D-178C-B1C2-D392-7772FFFBFA6B}"/>
              </a:ext>
            </a:extLst>
          </p:cNvPr>
          <p:cNvSpPr/>
          <p:nvPr/>
        </p:nvSpPr>
        <p:spPr>
          <a:xfrm>
            <a:off x="9977628" y="6585247"/>
            <a:ext cx="1645920" cy="216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008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B3EC-F23D-9A1A-F889-50EC112A2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452" y="289166"/>
            <a:ext cx="11055096" cy="886397"/>
          </a:xfrm>
        </p:spPr>
        <p:txBody>
          <a:bodyPr/>
          <a:lstStyle/>
          <a:p>
            <a:r>
              <a:rPr lang="en-US" sz="3200">
                <a:solidFill>
                  <a:srgbClr val="002060"/>
                </a:solidFill>
                <a:latin typeface="Aptos" panose="020B0004020202020204" pitchFamily="34" charset="0"/>
              </a:rPr>
              <a:t>Innovative Pathogen-Targeted Antimicrobial Development Program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22A562-0060-009B-651D-6FADCCED80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IN">
                <a:latin typeface="Aptos" panose="020B0004020202020204" pitchFamily="34" charset="0"/>
              </a:rPr>
              <a:t>Watkins RR, Du B, Isaacs R, and Altarac D. Clin Infect Dis. 2023:76(</a:t>
            </a:r>
            <a:r>
              <a:rPr lang="en-IN" err="1">
                <a:latin typeface="Aptos" panose="020B0004020202020204" pitchFamily="34" charset="0"/>
              </a:rPr>
              <a:t>Suppl</a:t>
            </a:r>
            <a:r>
              <a:rPr lang="en-IN">
                <a:latin typeface="Aptos" panose="020B0004020202020204" pitchFamily="34" charset="0"/>
              </a:rPr>
              <a:t> 2)S210-S214.</a:t>
            </a:r>
          </a:p>
        </p:txBody>
      </p:sp>
      <p:pic>
        <p:nvPicPr>
          <p:cNvPr id="12" name="Picture 11" descr="A blue and green rectangular boxes with white text&#10;&#10;Description automatically generated">
            <a:extLst>
              <a:ext uri="{FF2B5EF4-FFF2-40B4-BE49-F238E27FC236}">
                <a16:creationId xmlns:a16="http://schemas.microsoft.com/office/drawing/2014/main" id="{4D3D3C43-8B70-8567-5E26-D0FC8910F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49" y="1487980"/>
            <a:ext cx="10272246" cy="417825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A5F841B-658A-8A97-091D-D47721923C39}"/>
              </a:ext>
            </a:extLst>
          </p:cNvPr>
          <p:cNvSpPr/>
          <p:nvPr/>
        </p:nvSpPr>
        <p:spPr>
          <a:xfrm>
            <a:off x="9977628" y="6585247"/>
            <a:ext cx="1645920" cy="216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65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01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Innoviva">
      <a:dk1>
        <a:srgbClr val="1F1F62"/>
      </a:dk1>
      <a:lt1>
        <a:sysClr val="window" lastClr="FFFFFF"/>
      </a:lt1>
      <a:dk2>
        <a:srgbClr val="000000"/>
      </a:dk2>
      <a:lt2>
        <a:srgbClr val="E7E6E6"/>
      </a:lt2>
      <a:accent1>
        <a:srgbClr val="1F1F62"/>
      </a:accent1>
      <a:accent2>
        <a:srgbClr val="0563C1"/>
      </a:accent2>
      <a:accent3>
        <a:srgbClr val="B1ECE9"/>
      </a:accent3>
      <a:accent4>
        <a:srgbClr val="29D9D4"/>
      </a:accent4>
      <a:accent5>
        <a:srgbClr val="E8F3FC"/>
      </a:accent5>
      <a:accent6>
        <a:srgbClr val="FFFFFF"/>
      </a:accent6>
      <a:hlink>
        <a:srgbClr val="0563C1"/>
      </a:hlink>
      <a:folHlink>
        <a:srgbClr val="954F72"/>
      </a:folHlink>
    </a:clrScheme>
    <a:fontScheme name="Innoviva">
      <a:majorFont>
        <a:latin typeface="Inter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Template - Innoviva Specialty Therapeutics" id="{977DACBE-0757-4F7C-A612-881FF9EDA508}" vid="{7AB3BF4C-FEFF-417E-A9CA-D0B6AF1149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10d63df-8865-4fe7-b79f-893c0b67d911" xsi:nil="true"/>
    <lcf76f155ced4ddcb4097134ff3c332f xmlns="416e7f4f-7d23-4036-a4ba-d5da43baa0a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68D203B8C40E4D947DF059B7FD53E3" ma:contentTypeVersion="9" ma:contentTypeDescription="Create a new document." ma:contentTypeScope="" ma:versionID="50a63f613745845f7007c2afa4e187c9">
  <xsd:schema xmlns:xsd="http://www.w3.org/2001/XMLSchema" xmlns:xs="http://www.w3.org/2001/XMLSchema" xmlns:p="http://schemas.microsoft.com/office/2006/metadata/properties" xmlns:ns2="416e7f4f-7d23-4036-a4ba-d5da43baa0a3" xmlns:ns3="210d63df-8865-4fe7-b79f-893c0b67d911" targetNamespace="http://schemas.microsoft.com/office/2006/metadata/properties" ma:root="true" ma:fieldsID="66fd6376b7bf3483d447083e219d3345" ns2:_="" ns3:_="">
    <xsd:import namespace="416e7f4f-7d23-4036-a4ba-d5da43baa0a3"/>
    <xsd:import namespace="210d63df-8865-4fe7-b79f-893c0b67d9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6e7f4f-7d23-4036-a4ba-d5da43baa0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fab7703-5ce4-46c7-9b6e-999f110bf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0d63df-8865-4fe7-b79f-893c0b67d911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7937e32-3391-4cfb-aabb-490a95d09bd3}" ma:internalName="TaxCatchAll" ma:showField="CatchAllData" ma:web="210d63df-8865-4fe7-b79f-893c0b67d9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2D39D6-6912-4C5A-B50A-5106715C4987}">
  <ds:schemaRefs>
    <ds:schemaRef ds:uri="210d63df-8865-4fe7-b79f-893c0b67d911"/>
    <ds:schemaRef ds:uri="416e7f4f-7d23-4036-a4ba-d5da43baa0a3"/>
    <ds:schemaRef ds:uri="7bcc3279-a720-443f-b69e-ed81f05b9333"/>
    <ds:schemaRef ds:uri="7efb8072-09d0-47f8-971e-b6745749109e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682D700-2864-40AB-83AE-6436BA3F1EE8}">
  <ds:schemaRefs>
    <ds:schemaRef ds:uri="210d63df-8865-4fe7-b79f-893c0b67d911"/>
    <ds:schemaRef ds:uri="416e7f4f-7d23-4036-a4ba-d5da43baa0a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74DDE11-B2C1-4E00-BCDC-068B1419CB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 - Innoviva Specialty Therapeutics</Template>
  <TotalTime>0</TotalTime>
  <Words>227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Inter</vt:lpstr>
      <vt:lpstr>Office Theme</vt:lpstr>
      <vt:lpstr>Xacduro® Streamlined Clinical Development Program</vt:lpstr>
      <vt:lpstr>Innovative Pathogen-Targeted Antimicrobial Development Program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Development: Streamlined Clinical Development Program</dc:title>
  <dc:creator>Sarah McLeod</dc:creator>
  <cp:lastModifiedBy>Matthew Ronsheim</cp:lastModifiedBy>
  <cp:revision>1</cp:revision>
  <dcterms:created xsi:type="dcterms:W3CDTF">2024-06-21T13:50:01Z</dcterms:created>
  <dcterms:modified xsi:type="dcterms:W3CDTF">2024-06-27T13:35:57Z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0x0101000668D203B8C40E4D947DF059B7FD53E3</vt:lpwstr>
  </property>
  <property fmtid="{D5CDD505-2E9C-101B-9397-08002B2CF9AE}" pid="3" name="MediaServiceImageTags">
    <vt:lpwstr/>
  </property>
</Properties>
</file>