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1993219312" r:id="rId5"/>
    <p:sldId id="1993219314" r:id="rId6"/>
    <p:sldId id="1993219315" r:id="rId7"/>
    <p:sldId id="199321934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1F62"/>
    <a:srgbClr val="434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McLeod" userId="5f67caf1-08b8-44dc-b04b-9219fe7be39f" providerId="ADAL" clId="{8B0B08C9-AA7E-4C96-8D1E-375E8237138F}"/>
    <pc:docChg chg="undo custSel modSld">
      <pc:chgData name="Sarah McLeod" userId="5f67caf1-08b8-44dc-b04b-9219fe7be39f" providerId="ADAL" clId="{8B0B08C9-AA7E-4C96-8D1E-375E8237138F}" dt="2024-06-21T14:16:17.076" v="244" actId="2711"/>
      <pc:docMkLst>
        <pc:docMk/>
      </pc:docMkLst>
      <pc:sldChg chg="addSp delSp modSp mod">
        <pc:chgData name="Sarah McLeod" userId="5f67caf1-08b8-44dc-b04b-9219fe7be39f" providerId="ADAL" clId="{8B0B08C9-AA7E-4C96-8D1E-375E8237138F}" dt="2024-06-21T14:15:47.852" v="243" actId="207"/>
        <pc:sldMkLst>
          <pc:docMk/>
          <pc:sldMk cId="417079289" sldId="1993219312"/>
        </pc:sldMkLst>
        <pc:spChg chg="mod">
          <ac:chgData name="Sarah McLeod" userId="5f67caf1-08b8-44dc-b04b-9219fe7be39f" providerId="ADAL" clId="{8B0B08C9-AA7E-4C96-8D1E-375E8237138F}" dt="2024-06-21T14:14:48.070" v="238" actId="403"/>
          <ac:spMkLst>
            <pc:docMk/>
            <pc:sldMk cId="417079289" sldId="1993219312"/>
            <ac:spMk id="2" creationId="{6360FC38-4DB8-F272-2276-26ED27F84BE5}"/>
          </ac:spMkLst>
        </pc:spChg>
        <pc:spChg chg="del mod">
          <ac:chgData name="Sarah McLeod" userId="5f67caf1-08b8-44dc-b04b-9219fe7be39f" providerId="ADAL" clId="{8B0B08C9-AA7E-4C96-8D1E-375E8237138F}" dt="2024-06-21T14:14:19.734" v="232" actId="478"/>
          <ac:spMkLst>
            <pc:docMk/>
            <pc:sldMk cId="417079289" sldId="1993219312"/>
            <ac:spMk id="3" creationId="{A3E47EB5-FCFB-6435-4608-2FCCA785AD7E}"/>
          </ac:spMkLst>
        </pc:spChg>
        <pc:spChg chg="add mod">
          <ac:chgData name="Sarah McLeod" userId="5f67caf1-08b8-44dc-b04b-9219fe7be39f" providerId="ADAL" clId="{8B0B08C9-AA7E-4C96-8D1E-375E8237138F}" dt="2024-06-21T14:10:52.637" v="172"/>
          <ac:spMkLst>
            <pc:docMk/>
            <pc:sldMk cId="417079289" sldId="1993219312"/>
            <ac:spMk id="4" creationId="{50361968-3DA0-D107-5E9D-7545619FD8C3}"/>
          </ac:spMkLst>
        </pc:spChg>
        <pc:spChg chg="add del mod">
          <ac:chgData name="Sarah McLeod" userId="5f67caf1-08b8-44dc-b04b-9219fe7be39f" providerId="ADAL" clId="{8B0B08C9-AA7E-4C96-8D1E-375E8237138F}" dt="2024-06-21T14:14:22.090" v="233" actId="478"/>
          <ac:spMkLst>
            <pc:docMk/>
            <pc:sldMk cId="417079289" sldId="1993219312"/>
            <ac:spMk id="7" creationId="{2193CE4C-9091-6889-2A38-347808CB979D}"/>
          </ac:spMkLst>
        </pc:spChg>
        <pc:spChg chg="add mod">
          <ac:chgData name="Sarah McLeod" userId="5f67caf1-08b8-44dc-b04b-9219fe7be39f" providerId="ADAL" clId="{8B0B08C9-AA7E-4C96-8D1E-375E8237138F}" dt="2024-06-21T14:14:40.835" v="237" actId="1076"/>
          <ac:spMkLst>
            <pc:docMk/>
            <pc:sldMk cId="417079289" sldId="1993219312"/>
            <ac:spMk id="8" creationId="{9700D3E5-F991-6D45-074A-7A81D90F950D}"/>
          </ac:spMkLst>
        </pc:spChg>
        <pc:spChg chg="mod">
          <ac:chgData name="Sarah McLeod" userId="5f67caf1-08b8-44dc-b04b-9219fe7be39f" providerId="ADAL" clId="{8B0B08C9-AA7E-4C96-8D1E-375E8237138F}" dt="2024-06-21T13:28:38.440" v="159" actId="1036"/>
          <ac:spMkLst>
            <pc:docMk/>
            <pc:sldMk cId="417079289" sldId="1993219312"/>
            <ac:spMk id="14" creationId="{107BCC44-6B5F-65CB-2C39-4BBAAE910F3E}"/>
          </ac:spMkLst>
        </pc:spChg>
        <pc:spChg chg="mod">
          <ac:chgData name="Sarah McLeod" userId="5f67caf1-08b8-44dc-b04b-9219fe7be39f" providerId="ADAL" clId="{8B0B08C9-AA7E-4C96-8D1E-375E8237138F}" dt="2024-06-21T13:28:38.440" v="159" actId="1036"/>
          <ac:spMkLst>
            <pc:docMk/>
            <pc:sldMk cId="417079289" sldId="1993219312"/>
            <ac:spMk id="16" creationId="{2ACBADC3-2347-45B4-1ADE-3D1BED110462}"/>
          </ac:spMkLst>
        </pc:spChg>
        <pc:spChg chg="mod">
          <ac:chgData name="Sarah McLeod" userId="5f67caf1-08b8-44dc-b04b-9219fe7be39f" providerId="ADAL" clId="{8B0B08C9-AA7E-4C96-8D1E-375E8237138F}" dt="2024-06-21T13:28:38.440" v="159" actId="1036"/>
          <ac:spMkLst>
            <pc:docMk/>
            <pc:sldMk cId="417079289" sldId="1993219312"/>
            <ac:spMk id="17" creationId="{75D7BEC1-2BCD-B3B3-155C-B9F49FC7DB57}"/>
          </ac:spMkLst>
        </pc:spChg>
        <pc:spChg chg="mod">
          <ac:chgData name="Sarah McLeod" userId="5f67caf1-08b8-44dc-b04b-9219fe7be39f" providerId="ADAL" clId="{8B0B08C9-AA7E-4C96-8D1E-375E8237138F}" dt="2024-06-21T13:28:38.440" v="159" actId="1036"/>
          <ac:spMkLst>
            <pc:docMk/>
            <pc:sldMk cId="417079289" sldId="1993219312"/>
            <ac:spMk id="18" creationId="{1F2AE6C7-4F48-B2C6-3C0A-8C0F216F8985}"/>
          </ac:spMkLst>
        </pc:spChg>
        <pc:spChg chg="mod">
          <ac:chgData name="Sarah McLeod" userId="5f67caf1-08b8-44dc-b04b-9219fe7be39f" providerId="ADAL" clId="{8B0B08C9-AA7E-4C96-8D1E-375E8237138F}" dt="2024-06-21T14:15:47.852" v="243" actId="207"/>
          <ac:spMkLst>
            <pc:docMk/>
            <pc:sldMk cId="417079289" sldId="1993219312"/>
            <ac:spMk id="19" creationId="{1BD3B563-D9D5-EE33-D0CC-846BC86F17D5}"/>
          </ac:spMkLst>
        </pc:spChg>
        <pc:graphicFrameChg chg="mod">
          <ac:chgData name="Sarah McLeod" userId="5f67caf1-08b8-44dc-b04b-9219fe7be39f" providerId="ADAL" clId="{8B0B08C9-AA7E-4C96-8D1E-375E8237138F}" dt="2024-06-21T13:28:38.440" v="159" actId="1036"/>
          <ac:graphicFrameMkLst>
            <pc:docMk/>
            <pc:sldMk cId="417079289" sldId="1993219312"/>
            <ac:graphicFrameMk id="15" creationId="{D97BEA56-D050-B3F5-5F30-8645DC850C1C}"/>
          </ac:graphicFrameMkLst>
        </pc:graphicFrameChg>
      </pc:sldChg>
      <pc:sldChg chg="addSp delSp modSp mod">
        <pc:chgData name="Sarah McLeod" userId="5f67caf1-08b8-44dc-b04b-9219fe7be39f" providerId="ADAL" clId="{8B0B08C9-AA7E-4C96-8D1E-375E8237138F}" dt="2024-06-21T14:16:17.076" v="244" actId="2711"/>
        <pc:sldMkLst>
          <pc:docMk/>
          <pc:sldMk cId="3837633426" sldId="1993219314"/>
        </pc:sldMkLst>
        <pc:spChg chg="del mod">
          <ac:chgData name="Sarah McLeod" userId="5f67caf1-08b8-44dc-b04b-9219fe7be39f" providerId="ADAL" clId="{8B0B08C9-AA7E-4C96-8D1E-375E8237138F}" dt="2024-06-21T14:13:28.998" v="223" actId="478"/>
          <ac:spMkLst>
            <pc:docMk/>
            <pc:sldMk cId="3837633426" sldId="1993219314"/>
            <ac:spMk id="2" creationId="{4A3EAA61-26EB-0B1D-E4A8-D43DC07702C1}"/>
          </ac:spMkLst>
        </pc:spChg>
        <pc:spChg chg="mod">
          <ac:chgData name="Sarah McLeod" userId="5f67caf1-08b8-44dc-b04b-9219fe7be39f" providerId="ADAL" clId="{8B0B08C9-AA7E-4C96-8D1E-375E8237138F}" dt="2024-06-21T14:13:16.320" v="222" actId="2711"/>
          <ac:spMkLst>
            <pc:docMk/>
            <pc:sldMk cId="3837633426" sldId="1993219314"/>
            <ac:spMk id="3" creationId="{3FBF8D62-DF76-5588-C58C-C92AC2D69E43}"/>
          </ac:spMkLst>
        </pc:spChg>
        <pc:spChg chg="del">
          <ac:chgData name="Sarah McLeod" userId="5f67caf1-08b8-44dc-b04b-9219fe7be39f" providerId="ADAL" clId="{8B0B08C9-AA7E-4C96-8D1E-375E8237138F}" dt="2024-06-21T13:27:33.957" v="111" actId="478"/>
          <ac:spMkLst>
            <pc:docMk/>
            <pc:sldMk cId="3837633426" sldId="1993219314"/>
            <ac:spMk id="4" creationId="{760F330B-FCB6-0303-0059-BADD330D1C07}"/>
          </ac:spMkLst>
        </pc:spChg>
        <pc:spChg chg="mod">
          <ac:chgData name="Sarah McLeod" userId="5f67caf1-08b8-44dc-b04b-9219fe7be39f" providerId="ADAL" clId="{8B0B08C9-AA7E-4C96-8D1E-375E8237138F}" dt="2024-06-21T14:15:42.814" v="241" actId="6549"/>
          <ac:spMkLst>
            <pc:docMk/>
            <pc:sldMk cId="3837633426" sldId="1993219314"/>
            <ac:spMk id="5" creationId="{ECCD55F3-B143-AED7-1114-3212A825EE5E}"/>
          </ac:spMkLst>
        </pc:spChg>
        <pc:spChg chg="add mod">
          <ac:chgData name="Sarah McLeod" userId="5f67caf1-08b8-44dc-b04b-9219fe7be39f" providerId="ADAL" clId="{8B0B08C9-AA7E-4C96-8D1E-375E8237138F}" dt="2024-06-21T14:10:55.102" v="173"/>
          <ac:spMkLst>
            <pc:docMk/>
            <pc:sldMk cId="3837633426" sldId="1993219314"/>
            <ac:spMk id="6" creationId="{C70889BC-D666-BAC2-0023-60AD5C99AE1B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9" creationId="{E186499F-3FC0-1D44-B0EF-21821A17D33A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0" creationId="{7B0DE70D-25EB-E1C2-F101-DFDEF6607017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2" creationId="{C703D262-8BCA-B11E-D027-6BE6B6D195D5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3" creationId="{D9C6D630-E40E-744F-4858-6EAD2201B30D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4" creationId="{8B989977-AC18-259A-D01B-2B2AC343BE43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5" creationId="{27412AA2-FB07-F612-9AD1-59E07CA9F1F4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6" creationId="{D491E528-FD01-79B7-BBBF-9BFB0B96342A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7" creationId="{A051CECA-D2E0-14B7-A9B0-2E60C7E01A57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8" creationId="{C3CBC602-363D-795E-A18E-0B474D207608}"/>
          </ac:spMkLst>
        </pc:spChg>
        <pc:spChg chg="mod">
          <ac:chgData name="Sarah McLeod" userId="5f67caf1-08b8-44dc-b04b-9219fe7be39f" providerId="ADAL" clId="{8B0B08C9-AA7E-4C96-8D1E-375E8237138F}" dt="2024-06-21T14:16:17.076" v="244" actId="2711"/>
          <ac:spMkLst>
            <pc:docMk/>
            <pc:sldMk cId="3837633426" sldId="1993219314"/>
            <ac:spMk id="19" creationId="{819CEC4F-3BBE-E254-61FC-9AB45BCFBEC2}"/>
          </ac:spMkLst>
        </pc:spChg>
        <pc:spChg chg="add del mod">
          <ac:chgData name="Sarah McLeod" userId="5f67caf1-08b8-44dc-b04b-9219fe7be39f" providerId="ADAL" clId="{8B0B08C9-AA7E-4C96-8D1E-375E8237138F}" dt="2024-06-21T14:13:32.670" v="224" actId="478"/>
          <ac:spMkLst>
            <pc:docMk/>
            <pc:sldMk cId="3837633426" sldId="1993219314"/>
            <ac:spMk id="21" creationId="{194042C4-82DC-57B4-AA13-45C974A15F1B}"/>
          </ac:spMkLst>
        </pc:spChg>
        <pc:spChg chg="add mod">
          <ac:chgData name="Sarah McLeod" userId="5f67caf1-08b8-44dc-b04b-9219fe7be39f" providerId="ADAL" clId="{8B0B08C9-AA7E-4C96-8D1E-375E8237138F}" dt="2024-06-21T14:13:50.960" v="230" actId="1076"/>
          <ac:spMkLst>
            <pc:docMk/>
            <pc:sldMk cId="3837633426" sldId="1993219314"/>
            <ac:spMk id="22" creationId="{99459D5A-BFD9-F83E-33D4-6ED70CD8B26D}"/>
          </ac:spMkLst>
        </pc:spChg>
        <pc:graphicFrameChg chg="mod">
          <ac:chgData name="Sarah McLeod" userId="5f67caf1-08b8-44dc-b04b-9219fe7be39f" providerId="ADAL" clId="{8B0B08C9-AA7E-4C96-8D1E-375E8237138F}" dt="2024-06-21T14:16:17.076" v="244" actId="2711"/>
          <ac:graphicFrameMkLst>
            <pc:docMk/>
            <pc:sldMk cId="3837633426" sldId="1993219314"/>
            <ac:graphicFrameMk id="8" creationId="{622A56DC-3A0B-543D-8B8B-55C8A391D449}"/>
          </ac:graphicFrameMkLst>
        </pc:graphicFrameChg>
        <pc:cxnChg chg="mod">
          <ac:chgData name="Sarah McLeod" userId="5f67caf1-08b8-44dc-b04b-9219fe7be39f" providerId="ADAL" clId="{8B0B08C9-AA7E-4C96-8D1E-375E8237138F}" dt="2024-06-21T14:16:17.076" v="244" actId="2711"/>
          <ac:cxnSpMkLst>
            <pc:docMk/>
            <pc:sldMk cId="3837633426" sldId="1993219314"/>
            <ac:cxnSpMk id="11" creationId="{0FE34CCD-DACE-55BE-36AC-F54A5196FB40}"/>
          </ac:cxnSpMkLst>
        </pc:cxnChg>
        <pc:cxnChg chg="mod">
          <ac:chgData name="Sarah McLeod" userId="5f67caf1-08b8-44dc-b04b-9219fe7be39f" providerId="ADAL" clId="{8B0B08C9-AA7E-4C96-8D1E-375E8237138F}" dt="2024-06-21T14:16:17.076" v="244" actId="2711"/>
          <ac:cxnSpMkLst>
            <pc:docMk/>
            <pc:sldMk cId="3837633426" sldId="1993219314"/>
            <ac:cxnSpMk id="20" creationId="{760F92A7-08A3-4C27-7489-927962646D2C}"/>
          </ac:cxnSpMkLst>
        </pc:cxnChg>
      </pc:sldChg>
      <pc:sldChg chg="addSp delSp modSp mod">
        <pc:chgData name="Sarah McLeod" userId="5f67caf1-08b8-44dc-b04b-9219fe7be39f" providerId="ADAL" clId="{8B0B08C9-AA7E-4C96-8D1E-375E8237138F}" dt="2024-06-21T14:13:03.810" v="221" actId="2711"/>
        <pc:sldMkLst>
          <pc:docMk/>
          <pc:sldMk cId="490701719" sldId="1993219315"/>
        </pc:sldMkLst>
        <pc:spChg chg="del mod">
          <ac:chgData name="Sarah McLeod" userId="5f67caf1-08b8-44dc-b04b-9219fe7be39f" providerId="ADAL" clId="{8B0B08C9-AA7E-4C96-8D1E-375E8237138F}" dt="2024-06-21T14:11:32.921" v="179" actId="478"/>
          <ac:spMkLst>
            <pc:docMk/>
            <pc:sldMk cId="490701719" sldId="1993219315"/>
            <ac:spMk id="2" creationId="{FFBFBFF2-6C58-1B97-653A-7D9F07AAF4D4}"/>
          </ac:spMkLst>
        </pc:spChg>
        <pc:spChg chg="add mod">
          <ac:chgData name="Sarah McLeod" userId="5f67caf1-08b8-44dc-b04b-9219fe7be39f" providerId="ADAL" clId="{8B0B08C9-AA7E-4C96-8D1E-375E8237138F}" dt="2024-06-21T14:10:56.975" v="174"/>
          <ac:spMkLst>
            <pc:docMk/>
            <pc:sldMk cId="490701719" sldId="1993219315"/>
            <ac:spMk id="3" creationId="{8813C81F-6049-3115-E4F9-69C91C144989}"/>
          </ac:spMkLst>
        </pc:spChg>
        <pc:spChg chg="add mod">
          <ac:chgData name="Sarah McLeod" userId="5f67caf1-08b8-44dc-b04b-9219fe7be39f" providerId="ADAL" clId="{8B0B08C9-AA7E-4C96-8D1E-375E8237138F}" dt="2024-06-21T14:13:03.810" v="221" actId="2711"/>
          <ac:spMkLst>
            <pc:docMk/>
            <pc:sldMk cId="490701719" sldId="1993219315"/>
            <ac:spMk id="4" creationId="{AF9354B3-ADB3-0C55-9405-23EBD52B5423}"/>
          </ac:spMkLst>
        </pc:spChg>
        <pc:spChg chg="mod">
          <ac:chgData name="Sarah McLeod" userId="5f67caf1-08b8-44dc-b04b-9219fe7be39f" providerId="ADAL" clId="{8B0B08C9-AA7E-4C96-8D1E-375E8237138F}" dt="2024-06-21T14:13:03.810" v="221" actId="2711"/>
          <ac:spMkLst>
            <pc:docMk/>
            <pc:sldMk cId="490701719" sldId="1993219315"/>
            <ac:spMk id="5" creationId="{CCE56B90-2B9F-31F4-E113-9EF164A36AFB}"/>
          </ac:spMkLst>
        </pc:spChg>
      </pc:sldChg>
      <pc:sldChg chg="addSp delSp modSp mod">
        <pc:chgData name="Sarah McLeod" userId="5f67caf1-08b8-44dc-b04b-9219fe7be39f" providerId="ADAL" clId="{8B0B08C9-AA7E-4C96-8D1E-375E8237138F}" dt="2024-06-21T14:12:56.816" v="220" actId="1076"/>
        <pc:sldMkLst>
          <pc:docMk/>
          <pc:sldMk cId="3081292504" sldId="1993219345"/>
        </pc:sldMkLst>
        <pc:spChg chg="add mod">
          <ac:chgData name="Sarah McLeod" userId="5f67caf1-08b8-44dc-b04b-9219fe7be39f" providerId="ADAL" clId="{8B0B08C9-AA7E-4C96-8D1E-375E8237138F}" dt="2024-06-21T14:10:59.701" v="175"/>
          <ac:spMkLst>
            <pc:docMk/>
            <pc:sldMk cId="3081292504" sldId="1993219345"/>
            <ac:spMk id="2" creationId="{51F3E174-18C5-9211-08F1-633EEABB77CD}"/>
          </ac:spMkLst>
        </pc:spChg>
        <pc:spChg chg="del mod">
          <ac:chgData name="Sarah McLeod" userId="5f67caf1-08b8-44dc-b04b-9219fe7be39f" providerId="ADAL" clId="{8B0B08C9-AA7E-4C96-8D1E-375E8237138F}" dt="2024-06-21T14:12:06.023" v="188" actId="478"/>
          <ac:spMkLst>
            <pc:docMk/>
            <pc:sldMk cId="3081292504" sldId="1993219345"/>
            <ac:spMk id="5" creationId="{BDCFAC2F-1AF1-B1B3-5A18-D1864C9BC6EA}"/>
          </ac:spMkLst>
        </pc:spChg>
        <pc:spChg chg="add del mod">
          <ac:chgData name="Sarah McLeod" userId="5f67caf1-08b8-44dc-b04b-9219fe7be39f" providerId="ADAL" clId="{8B0B08C9-AA7E-4C96-8D1E-375E8237138F}" dt="2024-06-21T14:12:10.135" v="189" actId="478"/>
          <ac:spMkLst>
            <pc:docMk/>
            <pc:sldMk cId="3081292504" sldId="1993219345"/>
            <ac:spMk id="6" creationId="{4229ED8A-CD2C-E4DB-C383-9449522E30E3}"/>
          </ac:spMkLst>
        </pc:spChg>
        <pc:spChg chg="add mod">
          <ac:chgData name="Sarah McLeod" userId="5f67caf1-08b8-44dc-b04b-9219fe7be39f" providerId="ADAL" clId="{8B0B08C9-AA7E-4C96-8D1E-375E8237138F}" dt="2024-06-21T14:12:56.816" v="220" actId="1076"/>
          <ac:spMkLst>
            <pc:docMk/>
            <pc:sldMk cId="3081292504" sldId="1993219345"/>
            <ac:spMk id="11" creationId="{3AFE19CA-0760-1E26-4968-92B6F7B04817}"/>
          </ac:spMkLst>
        </pc:spChg>
        <pc:grpChg chg="mod">
          <ac:chgData name="Sarah McLeod" userId="5f67caf1-08b8-44dc-b04b-9219fe7be39f" providerId="ADAL" clId="{8B0B08C9-AA7E-4C96-8D1E-375E8237138F}" dt="2024-06-21T14:12:40.352" v="217" actId="1035"/>
          <ac:grpSpMkLst>
            <pc:docMk/>
            <pc:sldMk cId="3081292504" sldId="1993219345"/>
            <ac:grpSpMk id="3" creationId="{215D84CA-A0E5-CF36-A262-922E79064601}"/>
          </ac:grpSpMkLst>
        </pc:gr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Xacduro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BD-482D-829E-B8DB137162A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EDB42A91-080D-4D5C-B062-8841E58D7D43}" type="VALUE">
                      <a:rPr lang="en-US" smtClean="0">
                        <a:latin typeface="Arial" panose="020B0604020202020204" pitchFamily="34" charset="0"/>
                      </a:rPr>
                      <a:pPr/>
                      <a:t>[VALUE]</a:t>
                    </a:fld>
                    <a:r>
                      <a:rPr lang="en-US">
                        <a:latin typeface="Arial" panose="020B0604020202020204" pitchFamily="34" charset="0"/>
                      </a:rPr>
                      <a:t>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0BD-482D-829E-B8DB137162A6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BD-482D-829E-B8DB137162A6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Colistin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FB681400-C171-4617-9421-87132198AAD4}" type="VALUE">
                      <a:rPr lang="en-US" smtClean="0">
                        <a:latin typeface="Arial" panose="020B0604020202020204" pitchFamily="34" charset="0"/>
                      </a:rPr>
                      <a:pPr/>
                      <a:t>[VALUE]</a:t>
                    </a:fld>
                    <a:r>
                      <a:rPr lang="en-US">
                        <a:latin typeface="Arial" panose="020B0604020202020204" pitchFamily="34" charset="0"/>
                      </a:rPr>
                      <a:t>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0BD-482D-829E-B8DB137162A6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32.299999999999997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0BD-482D-829E-B8DB13716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3"/>
        <c:overlap val="-82"/>
        <c:axId val="247023343"/>
        <c:axId val="247026671"/>
      </c:barChart>
      <c:catAx>
        <c:axId val="24702334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47026671"/>
        <c:crosses val="autoZero"/>
        <c:auto val="1"/>
        <c:lblAlgn val="ctr"/>
        <c:lblOffset val="100"/>
        <c:noMultiLvlLbl val="0"/>
      </c:catAx>
      <c:valAx>
        <c:axId val="247026671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7023343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6.5249343832020995E-2"/>
          <c:y val="0.90233198388097902"/>
          <c:w val="0.88825123031496067"/>
          <c:h val="5.59781997654529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547658726371539"/>
          <c:y val="0.11517224314672669"/>
          <c:w val="0.59374723684188035"/>
          <c:h val="0.7960342530303528"/>
        </c:manualLayout>
      </c:layout>
      <c:barChart>
        <c:barDir val="bar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strRef>
              <c:f>Mortality!$B$5:$B$9</c:f>
              <c:strCache>
                <c:ptCount val="5"/>
                <c:pt idx="0">
                  <c:v>14-day ACM m-MITT</c:v>
                </c:pt>
                <c:pt idx="1">
                  <c:v>14-day ACM CRABC m-MITT</c:v>
                </c:pt>
                <c:pt idx="2">
                  <c:v>28-day ACM ITT</c:v>
                </c:pt>
                <c:pt idx="3">
                  <c:v>28-day ACM m-MITT</c:v>
                </c:pt>
                <c:pt idx="4">
                  <c:v>28-day ACM CRABC m-MITT</c:v>
                </c:pt>
              </c:strCache>
            </c:strRef>
          </c:cat>
          <c:val>
            <c:numRef>
              <c:f>Mortality!$G$5:$G$9</c:f>
              <c:numCache>
                <c:formatCode>General</c:formatCode>
                <c:ptCount val="5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75-4C21-A339-6F182308C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20683472"/>
        <c:axId val="2120681832"/>
      </c:barChart>
      <c:scatterChart>
        <c:scatterStyle val="lineMarker"/>
        <c:varyColors val="0"/>
        <c:ser>
          <c:idx val="1"/>
          <c:order val="1"/>
          <c:spPr>
            <a:ln w="25400" cap="rnd">
              <a:noFill/>
              <a:round/>
            </a:ln>
            <a:effectLst/>
          </c:spPr>
          <c:marker>
            <c:symbol val="diamond"/>
            <c:size val="1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Ref>
                <c:f>Mortality!$E$5:$E$9</c:f>
                <c:numCache>
                  <c:formatCode>General</c:formatCode>
                  <c:ptCount val="5"/>
                  <c:pt idx="0">
                    <c:v>0.12</c:v>
                  </c:pt>
                  <c:pt idx="1">
                    <c:v>0.129</c:v>
                  </c:pt>
                  <c:pt idx="2">
                    <c:v>0.14200000000000002</c:v>
                  </c:pt>
                  <c:pt idx="3">
                    <c:v>0.152</c:v>
                  </c:pt>
                  <c:pt idx="4">
                    <c:v>0.16699999999999998</c:v>
                  </c:pt>
                </c:numCache>
              </c:numRef>
            </c:plus>
            <c:minus>
              <c:numRef>
                <c:f>Mortality!$D$5:$D$9</c:f>
                <c:numCache>
                  <c:formatCode>General</c:formatCode>
                  <c:ptCount val="5"/>
                  <c:pt idx="0">
                    <c:v>0.12</c:v>
                  </c:pt>
                  <c:pt idx="1">
                    <c:v>0.12899999999999998</c:v>
                  </c:pt>
                  <c:pt idx="2">
                    <c:v>0.14199999999999999</c:v>
                  </c:pt>
                  <c:pt idx="3">
                    <c:v>0.15100000000000002</c:v>
                  </c:pt>
                  <c:pt idx="4">
                    <c:v>0.16800000000000001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Mortality!$C$5:$C$9</c:f>
              <c:numCache>
                <c:formatCode>#,##0.0%_);\(#,##0.0%\)</c:formatCode>
                <c:ptCount val="5"/>
                <c:pt idx="0">
                  <c:v>-0.11700000000000001</c:v>
                </c:pt>
                <c:pt idx="1">
                  <c:v>-0.128</c:v>
                </c:pt>
                <c:pt idx="2">
                  <c:v>-0.11799999999999999</c:v>
                </c:pt>
                <c:pt idx="3">
                  <c:v>-0.13200000000000001</c:v>
                </c:pt>
                <c:pt idx="4">
                  <c:v>-0.13200000000000001</c:v>
                </c:pt>
              </c:numCache>
            </c:numRef>
          </c:xVal>
          <c:yVal>
            <c:numRef>
              <c:f>Mortality!$G$5:$G$9</c:f>
              <c:numCache>
                <c:formatCode>General</c:formatCode>
                <c:ptCount val="5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375-4C21-A339-6F182308C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7264408"/>
        <c:axId val="2117270968"/>
      </c:scatterChart>
      <c:catAx>
        <c:axId val="2120683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681832"/>
        <c:crosses val="autoZero"/>
        <c:auto val="1"/>
        <c:lblAlgn val="ctr"/>
        <c:lblOffset val="100"/>
        <c:tickMarkSkip val="1"/>
        <c:noMultiLvlLbl val="0"/>
      </c:catAx>
      <c:valAx>
        <c:axId val="2120681832"/>
        <c:scaling>
          <c:orientation val="minMax"/>
          <c:max val="0.30000000000000004"/>
          <c:min val="-0.4"/>
        </c:scaling>
        <c:delete val="0"/>
        <c:axPos val="b"/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0683472"/>
        <c:crosses val="autoZero"/>
        <c:crossBetween val="between"/>
      </c:valAx>
      <c:valAx>
        <c:axId val="2117270968"/>
        <c:scaling>
          <c:orientation val="minMax"/>
          <c:max val="5"/>
        </c:scaling>
        <c:delete val="1"/>
        <c:axPos val="r"/>
        <c:numFmt formatCode="General" sourceLinked="1"/>
        <c:majorTickMark val="out"/>
        <c:minorTickMark val="none"/>
        <c:tickLblPos val="nextTo"/>
        <c:crossAx val="2117264408"/>
        <c:crosses val="max"/>
        <c:crossBetween val="midCat"/>
      </c:valAx>
      <c:valAx>
        <c:axId val="2117264408"/>
        <c:scaling>
          <c:orientation val="minMax"/>
        </c:scaling>
        <c:delete val="1"/>
        <c:axPos val="b"/>
        <c:numFmt formatCode="#,##0.0%_);\(#,##0.0%\)" sourceLinked="1"/>
        <c:majorTickMark val="out"/>
        <c:minorTickMark val="none"/>
        <c:tickLblPos val="nextTo"/>
        <c:crossAx val="21172709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54065978821613"/>
          <c:y val="4.8190181859472526E-2"/>
          <c:w val="0.86359727124626662"/>
          <c:h val="0.785884355858376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/>
            </a:solidFill>
            <a:ln w="12700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381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38100"/>
              </a:sp3d>
            </c:spPr>
            <c:extLst>
              <c:ext xmlns:c16="http://schemas.microsoft.com/office/drawing/2014/chart" uri="{C3380CC4-5D6E-409C-BE32-E72D297353CC}">
                <c16:uniqueId val="{00000003-5166-4D46-A46A-BEEF7318001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270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38100"/>
              </a:sp3d>
            </c:spPr>
            <c:extLst>
              <c:ext xmlns:c16="http://schemas.microsoft.com/office/drawing/2014/chart" uri="{C3380CC4-5D6E-409C-BE32-E72D297353CC}">
                <c16:uniqueId val="{00000001-5166-4D46-A46A-BEEF73180016}"/>
              </c:ext>
            </c:extLst>
          </c:dPt>
          <c:dLbls>
            <c:dLbl>
              <c:idx val="0"/>
              <c:layout>
                <c:manualLayout>
                  <c:x val="-3.9511037817993083E-17"/>
                  <c:y val="3.2261252127781352E-3"/>
                </c:manualLayout>
              </c:layout>
              <c:numFmt formatCode="0.0%" sourceLinked="0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071120689655173"/>
                      <c:h val="7.549132997900985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166-4D46-A46A-BEEF73180016}"/>
                </c:ext>
              </c:extLst>
            </c:dLbl>
            <c:dLbl>
              <c:idx val="1"/>
              <c:layout>
                <c:manualLayout>
                  <c:x val="1.2931034482758621E-2"/>
                  <c:y val="4.344091910529136E-3"/>
                </c:manualLayout>
              </c:layout>
              <c:numFmt formatCode="0.0%" sourceLinked="0"/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071120689655173"/>
                      <c:h val="6.903907955345346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166-4D46-A46A-BEEF73180016}"/>
                </c:ext>
              </c:extLst>
            </c:dLbl>
            <c:numFmt formatCode="0.0%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Xacduro
(N = 91)</c:v>
                </c:pt>
                <c:pt idx="1">
                  <c:v>Colistin
(N = 85)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0.13200000000000001</c:v>
                </c:pt>
                <c:pt idx="1">
                  <c:v>0.376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66-4D46-A46A-BEEF731800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695859880"/>
        <c:axId val="695868408"/>
      </c:barChart>
      <c:catAx>
        <c:axId val="695859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68408"/>
        <c:crosses val="autoZero"/>
        <c:auto val="1"/>
        <c:lblAlgn val="ctr"/>
        <c:lblOffset val="100"/>
        <c:noMultiLvlLbl val="0"/>
      </c:catAx>
      <c:valAx>
        <c:axId val="69586840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5859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0.0534</cdr:x>
      <cdr:y>0.87371</cdr:y>
    </cdr:from>
    <cdr:to>
      <cdr:x>0.96252</cdr:x>
      <cdr:y>0.87371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58111A0C-390D-4718-BD7C-CEA70CD32C1C}"/>
            </a:ext>
          </a:extLst>
        </cdr:cNvPr>
        <cdr:cNvCxnSpPr/>
      </cdr:nvCxnSpPr>
      <cdr:spPr>
        <a:xfrm xmlns:a="http://schemas.openxmlformats.org/drawingml/2006/main">
          <a:off x="425378" y="4006227"/>
          <a:ext cx="7241576" cy="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1">
              <a:lumMod val="65000"/>
              <a:lumOff val="3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0.35683</cdr:x>
      <cdr:y>0.04184</cdr:y>
    </cdr:from>
    <cdr:to>
      <cdr:x>0.35683</cdr:x>
      <cdr:y>0.40931</cdr:y>
    </cdr:to>
    <cdr:cxnSp macro="">
      <cdr:nvCxnSpPr>
        <cdr:cNvPr id="28" name="Straight Arrow Connector 27">
          <a:extLst xmlns:a="http://schemas.openxmlformats.org/drawingml/2006/main">
            <a:ext uri="{FF2B5EF4-FFF2-40B4-BE49-F238E27FC236}">
              <a16:creationId xmlns:a16="http://schemas.microsoft.com/office/drawing/2014/main" id="{0C011829-6562-4FB7-A010-CAF399FCB9FD}"/>
            </a:ext>
          </a:extLst>
        </cdr:cNvPr>
        <cdr:cNvCxnSpPr/>
      </cdr:nvCxnSpPr>
      <cdr:spPr>
        <a:xfrm xmlns:a="http://schemas.openxmlformats.org/drawingml/2006/main">
          <a:off x="2175215" y="152944"/>
          <a:ext cx="0" cy="1343308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accent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0.13439</cdr:x>
      <cdr:y>0.12096</cdr:y>
    </cdr:from>
    <cdr:to>
      <cdr:x>0.57292</cdr:x>
      <cdr:y>0.25713</cdr:y>
    </cdr:to>
    <cdr:sp macro="" textlink="">
      <cdr:nvSpPr>
        <cdr:cNvPr id="4" name="TextBox 7">
          <a:extLst xmlns:a="http://schemas.openxmlformats.org/drawingml/2006/main">
            <a:ext uri="{FF2B5EF4-FFF2-40B4-BE49-F238E27FC236}">
              <a16:creationId xmlns:a16="http://schemas.microsoft.com/office/drawing/2014/main" id="{03CE3ED1-9E2A-4A1E-B9B2-BD982727A4BB}"/>
            </a:ext>
          </a:extLst>
        </cdr:cNvPr>
        <cdr:cNvSpPr txBox="1"/>
      </cdr:nvSpPr>
      <cdr:spPr>
        <a:xfrm xmlns:a="http://schemas.openxmlformats.org/drawingml/2006/main">
          <a:off x="802861" y="415977"/>
          <a:ext cx="2619826" cy="46829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noAutofit/>
        </a:bodyPr>
        <a:lstStyle xmlns:a="http://schemas.openxmlformats.org/drawingml/2006/main">
          <a:defPPr>
            <a:defRPr lang="en-US"/>
          </a:defPPr>
          <a:lvl1pPr algn="ctr" rtl="0" fontAlgn="base">
            <a:lnSpc>
              <a:spcPct val="95000"/>
            </a:lnSpc>
            <a:spcBef>
              <a:spcPct val="0"/>
            </a:spcBef>
            <a:spcAft>
              <a:spcPct val="0"/>
            </a:spcAft>
            <a:buClr>
              <a:schemeClr val="bg1"/>
            </a:buClr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1pPr>
          <a:lvl2pPr marL="609585" algn="ctr" rtl="0" fontAlgn="base">
            <a:lnSpc>
              <a:spcPct val="95000"/>
            </a:lnSpc>
            <a:spcBef>
              <a:spcPct val="0"/>
            </a:spcBef>
            <a:spcAft>
              <a:spcPct val="0"/>
            </a:spcAft>
            <a:buClr>
              <a:schemeClr val="bg1"/>
            </a:buClr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2pPr>
          <a:lvl3pPr marL="1219170" algn="ctr" rtl="0" fontAlgn="base">
            <a:lnSpc>
              <a:spcPct val="95000"/>
            </a:lnSpc>
            <a:spcBef>
              <a:spcPct val="0"/>
            </a:spcBef>
            <a:spcAft>
              <a:spcPct val="0"/>
            </a:spcAft>
            <a:buClr>
              <a:schemeClr val="bg1"/>
            </a:buClr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3pPr>
          <a:lvl4pPr marL="1828754" algn="ctr" rtl="0" fontAlgn="base">
            <a:lnSpc>
              <a:spcPct val="95000"/>
            </a:lnSpc>
            <a:spcBef>
              <a:spcPct val="0"/>
            </a:spcBef>
            <a:spcAft>
              <a:spcPct val="0"/>
            </a:spcAft>
            <a:buClr>
              <a:schemeClr val="bg1"/>
            </a:buClr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4pPr>
          <a:lvl5pPr marL="2438339" algn="ctr" rtl="0" fontAlgn="base">
            <a:lnSpc>
              <a:spcPct val="95000"/>
            </a:lnSpc>
            <a:spcBef>
              <a:spcPct val="0"/>
            </a:spcBef>
            <a:spcAft>
              <a:spcPct val="0"/>
            </a:spcAft>
            <a:buClr>
              <a:schemeClr val="bg1"/>
            </a:buClr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5pPr>
          <a:lvl6pPr marL="3047924" algn="l" defTabSz="1219170" rtl="0" eaLnBrk="1" latinLnBrk="0" hangingPunct="1"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6pPr>
          <a:lvl7pPr marL="3657509" algn="l" defTabSz="1219170" rtl="0" eaLnBrk="1" latinLnBrk="0" hangingPunct="1"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7pPr>
          <a:lvl8pPr marL="4267093" algn="l" defTabSz="1219170" rtl="0" eaLnBrk="1" latinLnBrk="0" hangingPunct="1"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8pPr>
          <a:lvl9pPr marL="4876678" algn="l" defTabSz="1219170" rtl="0" eaLnBrk="1" latinLnBrk="0" hangingPunct="1">
            <a:defRPr sz="1600" kern="1200">
              <a:solidFill>
                <a:schemeClr val="tx1"/>
              </a:solidFill>
              <a:latin typeface="Credit Suisse Type Light" pitchFamily="34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rPr>
            <a:t>–13.2% treatment difference</a:t>
          </a:r>
          <a:br>
            <a: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rPr>
          </a:br>
          <a:r>
            <a: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rPr>
            <a:t>95% CI, –30.0 to 3.5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43AB5-9A99-402D-BC75-F1C97977F6D7}" type="datetimeFigureOut">
              <a:rPr lang="en-US" smtClean="0"/>
              <a:t>6/27/2024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9B4D6-2193-4A6C-AE27-1C3173BF6F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71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B9B4D6-2193-4A6C-AE27-1C3173BF6F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08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4A1F-04A7-4B24-BE86-A4DEA15C3C4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178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5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E315F2E1-129E-CB15-746E-5A8D4DA55AD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628712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315F2E1-129E-CB15-746E-5A8D4DA55A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31" descr="Background pattern&#10;&#10;Description automatically generated">
            <a:extLst>
              <a:ext uri="{FF2B5EF4-FFF2-40B4-BE49-F238E27FC236}">
                <a16:creationId xmlns:a16="http://schemas.microsoft.com/office/drawing/2014/main" id="{5DFEA23A-3CC8-06BB-39C5-C6DA117839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t="943" r="135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5" name="Title 34">
            <a:extLst>
              <a:ext uri="{FF2B5EF4-FFF2-40B4-BE49-F238E27FC236}">
                <a16:creationId xmlns:a16="http://schemas.microsoft.com/office/drawing/2014/main" id="{50ADBC13-0CC3-32EF-8038-CF965D3855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83" y="2317588"/>
            <a:ext cx="9000000" cy="1661993"/>
          </a:xfrm>
        </p:spPr>
        <p:txBody>
          <a:bodyPr vert="horz" anchor="b"/>
          <a:lstStyle>
            <a:lvl1pPr>
              <a:defRPr sz="6000" b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C9AB886-08AE-71BF-2E0C-2F406627C1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4283" y="4108069"/>
            <a:ext cx="9000000" cy="307777"/>
          </a:xfrm>
        </p:spPr>
        <p:txBody>
          <a:bodyPr>
            <a:sp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B690C6D-3973-1F4A-C1CC-A191C0F29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283" y="5181854"/>
            <a:ext cx="1530868" cy="215444"/>
          </a:xfrm>
        </p:spPr>
        <p:txBody>
          <a:bodyPr wrap="none">
            <a:spAutoFit/>
          </a:bodyPr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Presentation 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319C85-1D41-91F5-24EA-30EDCEAF4182}"/>
              </a:ext>
            </a:extLst>
          </p:cNvPr>
          <p:cNvSpPr txBox="1"/>
          <p:nvPr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48CFF1-C866-4060-8419-F4963F5D29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3" y="912318"/>
            <a:ext cx="4299860" cy="46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839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2776ACF4-7659-3712-287C-078CE0456B4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985099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776ACF4-7659-3712-287C-078CE0456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9C70FA6-483A-1C55-5C68-96D34FAD3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1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8C7E8AB-C103-502D-ED82-0BAB26CB71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712" y="1934545"/>
            <a:ext cx="3428480" cy="3998975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B1799A2-88FF-1EE9-E543-46B8A6C2AB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712" y="1470025"/>
            <a:ext cx="342848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CDDEF296-8C08-E6CD-85C6-8FDCDA3659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82020" y="1934545"/>
            <a:ext cx="3428480" cy="3998975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24F227E7-60B1-5BC0-4715-62605D0879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82020" y="1470025"/>
            <a:ext cx="342848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0B7495E-E6B5-E478-6778-654CFEBECCE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95328" y="1934545"/>
            <a:ext cx="3428480" cy="3998975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EDC5119-B2C5-CE8D-D51C-DBB09EDECF7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95328" y="1470025"/>
            <a:ext cx="342848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CDC2E-2F97-A58F-2B93-8E2AF8CA6F3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F1EA0-42C4-54B4-1AB5-AAF411AF9C8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188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C83BCA1A-73F0-BD98-0BFB-9B81EA16136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073439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83BCA1A-73F0-BD98-0BFB-9B81EA1613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2412DD4-D2B2-4FFB-A6E5-E2D648840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846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6C04C6E2-000C-9F39-19C5-B7AC1042F9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0846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6711107-B080-6804-3757-11A9AC4631F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46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ACF8E7E-C82E-57EE-E3C5-F673035C8B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85194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B660B72-F85F-3187-F543-4D0235516AF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85194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52B8D5A-1A72-54D9-EF1D-D9BDD5A6071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9542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0811C1E-D0FB-131D-C0C3-F902D96C6F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99542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4602518-1FF7-4FF5-44AB-8C76B8F752B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13891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27DFB94-B536-1DC8-E9E4-B10A799E77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13891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B3901-B904-F0C1-CA5A-0E32FAB00C8F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E60E87B-5505-62CB-0315-5CF6E5D39C95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56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p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hink-cell data - do not delete" hidden="1">
            <a:extLst>
              <a:ext uri="{FF2B5EF4-FFF2-40B4-BE49-F238E27FC236}">
                <a16:creationId xmlns:a16="http://schemas.microsoft.com/office/drawing/2014/main" id="{03085DDB-4390-1E20-61D0-A1D0FFF08B5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3924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53" imgH="359" progId="TCLayout.ActiveDocument.1">
                  <p:embed/>
                </p:oleObj>
              </mc:Choice>
              <mc:Fallback>
                <p:oleObj name="think-cell Slide" r:id="rId3" imgW="353" imgH="359" progId="TCLayout.ActiveDocument.1">
                  <p:embed/>
                  <p:pic>
                    <p:nvPicPr>
                      <p:cNvPr id="1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3085DDB-4390-1E20-61D0-A1D0FFF08B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3271F66-E00B-49A5-3246-A01F2EDCF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45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70FEC62-5001-442C-3947-9B22A615CB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452" y="1901062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46D9331-0D61-24CE-33D8-FB9D82880D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14018" y="1901062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1986A1AC-E646-8B1C-97CC-A11EF8E4804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452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42D1D6E-0F0E-8F99-F680-A147729C9F0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14018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B9A4764-28CB-8A4D-A7E3-A9623C76C18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8452" y="4272148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1EA6843-42B4-33D0-591F-EFB5C88ECEC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4018" y="4272148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21AB5BA-9E1C-181C-6703-6C894317BE9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68452" y="3841111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DA2C5328-C648-93F6-AC1A-D367808317E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14018" y="3841111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F8618-67F3-3B32-6A57-D36AB006216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8D4EF-028B-3F77-CBA6-A9332C138E9C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34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Row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327D74A2-5E12-94DA-B2DD-09983AC0101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723588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27D74A2-5E12-94DA-B2DD-09983AC010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0F05637-F2DB-A04A-ED97-4C3FE894FE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2314" y="1470025"/>
            <a:ext cx="8891494" cy="1368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018A71-3895-C950-8C41-9332DD051E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2314" y="3017774"/>
            <a:ext cx="8891494" cy="1368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67CAAF6-4598-7CD1-ED18-961FC089CE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32314" y="4565522"/>
            <a:ext cx="8891494" cy="1368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6EDE9EA-2B1F-9185-C84C-CE1FF34E141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8712" y="1470025"/>
            <a:ext cx="2032974" cy="1368000"/>
          </a:xfrm>
          <a:prstGeom prst="rect">
            <a:avLst/>
          </a:prstGeom>
          <a:solidFill>
            <a:schemeClr val="accent1"/>
          </a:solidFill>
        </p:spPr>
        <p:txBody>
          <a:bodyPr lIns="9144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130F8CF-1BB1-6E5D-2F15-1AEE8A79E8F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8712" y="3017773"/>
            <a:ext cx="2032974" cy="1368000"/>
          </a:xfrm>
          <a:prstGeom prst="rect">
            <a:avLst/>
          </a:prstGeom>
          <a:solidFill>
            <a:schemeClr val="accent1"/>
          </a:solidFill>
        </p:spPr>
        <p:txBody>
          <a:bodyPr lIns="9144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538B147-3EBE-9B9C-EA98-F88BC14C72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712" y="4565522"/>
            <a:ext cx="2032974" cy="1368000"/>
          </a:xfrm>
          <a:prstGeom prst="rect">
            <a:avLst/>
          </a:prstGeom>
          <a:solidFill>
            <a:schemeClr val="accent1"/>
          </a:solidFill>
        </p:spPr>
        <p:txBody>
          <a:bodyPr lIns="9144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27432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A4BCB14-1F8C-DD4E-B845-5342C2D7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4C2843-142E-EF2C-7C7B-D8B50999B6D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1AD52-9082-0043-27F8-861BD7B84B2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40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F6F9702B-F871-3DB7-343E-8BDEE5967DA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37356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53" imgH="359" progId="TCLayout.ActiveDocument.1">
                  <p:embed/>
                </p:oleObj>
              </mc:Choice>
              <mc:Fallback>
                <p:oleObj name="think-cell Slide" r:id="rId3" imgW="353" imgH="359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6F9702B-F871-3DB7-343E-8BDEE5967D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C2D7E53-3055-6156-8476-578506279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19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8429B04-A1A7-6F47-26BD-638B3B6456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192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8285273-F467-82D7-E93A-00D4A7FB02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68192" y="1934546"/>
            <a:ext cx="5303520" cy="3998974"/>
          </a:xfrm>
          <a:prstGeom prst="rect">
            <a:avLst/>
          </a:prstGeom>
        </p:spPr>
        <p:txBody>
          <a:bodyPr lIns="72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18DC2ACD-C609-00B8-4EBA-9D235CAF1E25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6320488" y="1470025"/>
            <a:ext cx="5302800" cy="446349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IN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D55519-405A-2F38-C5F4-5E6F9F1BDF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8324" y="913702"/>
            <a:ext cx="11055600" cy="215444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SUB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14ACD-731D-A41C-B0C5-BB2F840EBD27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46992-6F02-D81A-B4DA-75546D0DE88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8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E315F2E1-129E-CB15-746E-5A8D4DA55AD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35458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315F2E1-129E-CB15-746E-5A8D4DA55A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31" descr="Background pattern&#10;&#10;Description automatically generated">
            <a:extLst>
              <a:ext uri="{FF2B5EF4-FFF2-40B4-BE49-F238E27FC236}">
                <a16:creationId xmlns:a16="http://schemas.microsoft.com/office/drawing/2014/main" id="{5DFEA23A-3CC8-06BB-39C5-C6DA117839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t="943" r="1352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FCFFB1-1E18-2A82-0AAF-D406001BF8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83" y="3013502"/>
            <a:ext cx="11055096" cy="1107996"/>
          </a:xfrm>
        </p:spPr>
        <p:txBody>
          <a:bodyPr vert="horz"/>
          <a:lstStyle>
            <a:lvl1pPr>
              <a:defRPr sz="8000"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19960-A263-5BBF-96E9-BF159D21C6C3}"/>
              </a:ext>
            </a:extLst>
          </p:cNvPr>
          <p:cNvSpPr txBox="1"/>
          <p:nvPr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C0B282-455D-28FE-360E-B2CBDD50D0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75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052268-B389-0180-6625-CE96D01BE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CEB1C0-99F6-9DCC-536B-F8994FD471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872C-47BA-D67F-EAB1-F13E66CE5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B632E-2E29-8174-D308-3B425C5F8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5B418-01C4-0258-8EBA-5B9A492E0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06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TTX_Two Content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/>
          <p:cNvSpPr>
            <a:spLocks noGrp="1"/>
          </p:cNvSpPr>
          <p:nvPr>
            <p:ph type="title"/>
          </p:nvPr>
        </p:nvSpPr>
        <p:spPr>
          <a:xfrm>
            <a:off x="304800" y="543959"/>
            <a:ext cx="11582400" cy="38779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 descr="Subtitle"/>
          <p:cNvSpPr>
            <a:spLocks noGrp="1"/>
          </p:cNvSpPr>
          <p:nvPr>
            <p:ph type="body" sz="quarter" idx="67"/>
          </p:nvPr>
        </p:nvSpPr>
        <p:spPr>
          <a:xfrm>
            <a:off x="304800" y="836432"/>
            <a:ext cx="11582400" cy="365760"/>
          </a:xfrm>
        </p:spPr>
        <p:txBody>
          <a:bodyPr>
            <a:noAutofit/>
          </a:bodyPr>
          <a:lstStyle>
            <a:lvl1pPr marL="0" indent="0">
              <a:buNone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04784" indent="0">
              <a:buNone/>
              <a:defRPr/>
            </a:lvl2pPr>
            <a:lvl3pPr marL="548613" indent="0">
              <a:buNone/>
              <a:defRPr/>
            </a:lvl3pPr>
            <a:lvl4pPr marL="792440" indent="0">
              <a:buNone/>
              <a:defRPr/>
            </a:lvl4pPr>
            <a:lvl5pPr marL="243827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 descr="Source Data"/>
          <p:cNvSpPr>
            <a:spLocks noGrp="1"/>
          </p:cNvSpPr>
          <p:nvPr>
            <p:ph idx="69"/>
          </p:nvPr>
        </p:nvSpPr>
        <p:spPr>
          <a:xfrm>
            <a:off x="304800" y="6255623"/>
            <a:ext cx="11582400" cy="164212"/>
          </a:xfrm>
        </p:spPr>
        <p:txBody>
          <a:bodyPr anchor="b">
            <a:spAutoFit/>
          </a:bodyPr>
          <a:lstStyle>
            <a:lvl1pPr marL="0" indent="0">
              <a:buSzPct val="70000"/>
              <a:buNone/>
              <a:defRPr sz="10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Clr>
                <a:schemeClr val="accent1"/>
              </a:buClr>
              <a:defRPr/>
            </a:lvl2pPr>
            <a:lvl3pPr marL="609570" indent="-182871">
              <a:buClr>
                <a:schemeClr val="accent1"/>
              </a:buClr>
              <a:buFont typeface="Monaco" pitchFamily="2" charset="77"/>
              <a:buChar char="⎼"/>
              <a:defRPr sz="1333"/>
            </a:lvl3pPr>
            <a:lvl4pPr marL="853397" indent="-182871">
              <a:buClr>
                <a:schemeClr val="accent1"/>
              </a:buClr>
              <a:buFont typeface="Monaco" pitchFamily="2" charset="77"/>
              <a:buChar char="⎼"/>
              <a:defRPr sz="1333"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 descr="Page Number">
            <a:extLst>
              <a:ext uri="{FF2B5EF4-FFF2-40B4-BE49-F238E27FC236}">
                <a16:creationId xmlns:a16="http://schemas.microsoft.com/office/drawing/2014/main" id="{09EAC3C1-C8A1-5B45-864F-B53B7772640C}"/>
              </a:ext>
            </a:extLst>
          </p:cNvPr>
          <p:cNvSpPr>
            <a:spLocks noGrp="1"/>
          </p:cNvSpPr>
          <p:nvPr>
            <p:ph type="sldNum" sz="quarter" idx="70"/>
          </p:nvPr>
        </p:nvSpPr>
        <p:spPr>
          <a:xfrm>
            <a:off x="12070174" y="6734889"/>
            <a:ext cx="121828" cy="12311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945FD-E98F-D848-91CE-E883DA7BA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 descr="Left Text Panel">
            <a:extLst>
              <a:ext uri="{FF2B5EF4-FFF2-40B4-BE49-F238E27FC236}">
                <a16:creationId xmlns:a16="http://schemas.microsoft.com/office/drawing/2014/main" id="{FF7B8B92-549F-4F57-B2EC-E14B43B96459}"/>
              </a:ext>
            </a:extLst>
          </p:cNvPr>
          <p:cNvSpPr>
            <a:spLocks noGrp="1"/>
          </p:cNvSpPr>
          <p:nvPr>
            <p:ph idx="71"/>
          </p:nvPr>
        </p:nvSpPr>
        <p:spPr>
          <a:xfrm>
            <a:off x="304799" y="1600204"/>
            <a:ext cx="5618265" cy="4421365"/>
          </a:xfrm>
        </p:spPr>
        <p:txBody>
          <a:bodyPr/>
          <a:lstStyle>
            <a:lvl1pPr>
              <a:buSzPct val="70000"/>
              <a:defRPr sz="2133"/>
            </a:lvl1pPr>
            <a:lvl2pPr marL="609585" indent="-300559">
              <a:buClr>
                <a:schemeClr val="accent1"/>
              </a:buClr>
              <a:defRPr sz="1867"/>
            </a:lvl2pPr>
            <a:lvl3pPr marL="914377" indent="-304792">
              <a:buClr>
                <a:schemeClr val="accent1"/>
              </a:buClr>
              <a:buFont typeface="Arial" panose="020B0604020202020204" pitchFamily="34" charset="0"/>
              <a:buChar char="–"/>
              <a:defRPr sz="1600"/>
            </a:lvl3pPr>
            <a:lvl4pPr marL="1219170" indent="-304792">
              <a:buClr>
                <a:schemeClr val="accent1"/>
              </a:buClr>
              <a:buFont typeface="Courier New" panose="02070309020205020404" pitchFamily="49" charset="0"/>
              <a:buChar char="o"/>
              <a:defRPr sz="16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Content Placeholder 2" descr="Right Text Panel">
            <a:extLst>
              <a:ext uri="{FF2B5EF4-FFF2-40B4-BE49-F238E27FC236}">
                <a16:creationId xmlns:a16="http://schemas.microsoft.com/office/drawing/2014/main" id="{D0EB93E4-25DA-4251-9777-415497D50D1E}"/>
              </a:ext>
            </a:extLst>
          </p:cNvPr>
          <p:cNvSpPr>
            <a:spLocks noGrp="1"/>
          </p:cNvSpPr>
          <p:nvPr>
            <p:ph idx="72"/>
          </p:nvPr>
        </p:nvSpPr>
        <p:spPr>
          <a:xfrm>
            <a:off x="6268939" y="1600203"/>
            <a:ext cx="5618261" cy="4421365"/>
          </a:xfrm>
        </p:spPr>
        <p:txBody>
          <a:bodyPr/>
          <a:lstStyle>
            <a:lvl1pPr>
              <a:buSzPct val="70000"/>
              <a:defRPr sz="2133"/>
            </a:lvl1pPr>
            <a:lvl2pPr marL="609585" indent="-300559">
              <a:buClr>
                <a:schemeClr val="accent1"/>
              </a:buClr>
              <a:defRPr sz="1867"/>
            </a:lvl2pPr>
            <a:lvl3pPr marL="914377" indent="-304792">
              <a:buClr>
                <a:schemeClr val="accent1"/>
              </a:buClr>
              <a:buFont typeface="Arial" panose="020B0604020202020204" pitchFamily="34" charset="0"/>
              <a:buChar char="–"/>
              <a:defRPr sz="1600"/>
            </a:lvl3pPr>
            <a:lvl4pPr marL="1219170" indent="-304792">
              <a:buClr>
                <a:schemeClr val="accent1"/>
              </a:buClr>
              <a:buFont typeface="Courier New" panose="02070309020205020404" pitchFamily="49" charset="0"/>
              <a:buChar char="o"/>
              <a:defRPr sz="16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041801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5" y="156399"/>
            <a:ext cx="11582399" cy="312586"/>
          </a:xfrm>
        </p:spPr>
        <p:txBody>
          <a:bodyPr/>
          <a:lstStyle>
            <a:lvl1pPr marL="57148" indent="0">
              <a:lnSpc>
                <a:spcPts val="2400"/>
              </a:lnSpc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Number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9836" y="6281679"/>
            <a:ext cx="23410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defRPr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C5482B9-D11D-4067-B360-F1AA9B4F5826}" type="slidenum">
              <a:rPr lang="en-US" noProof="1" smtClean="0">
                <a:latin typeface="Arial"/>
              </a:rPr>
              <a:pPr/>
              <a:t>‹#›</a:t>
            </a:fld>
            <a:endParaRPr lang="en-US" noProof="1">
              <a:latin typeface="Arial"/>
            </a:endParaRPr>
          </a:p>
          <a:p>
            <a:r>
              <a:rPr lang="en-US" noProof="1">
                <a:latin typeface="Arial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4228235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TTX_Title-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/>
          <p:cNvSpPr>
            <a:spLocks noGrp="1"/>
          </p:cNvSpPr>
          <p:nvPr>
            <p:ph type="title"/>
          </p:nvPr>
        </p:nvSpPr>
        <p:spPr>
          <a:xfrm>
            <a:off x="304800" y="382484"/>
            <a:ext cx="11582400" cy="5486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3" descr="Subtitle"/>
          <p:cNvSpPr>
            <a:spLocks noGrp="1"/>
          </p:cNvSpPr>
          <p:nvPr>
            <p:ph type="body" sz="quarter" idx="67"/>
          </p:nvPr>
        </p:nvSpPr>
        <p:spPr>
          <a:xfrm>
            <a:off x="304800" y="836432"/>
            <a:ext cx="11582400" cy="365760"/>
          </a:xfrm>
        </p:spPr>
        <p:txBody>
          <a:bodyPr>
            <a:noAutofit/>
          </a:bodyPr>
          <a:lstStyle>
            <a:lvl1pPr marL="0" indent="0">
              <a:buNone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04784" indent="0">
              <a:buNone/>
              <a:defRPr/>
            </a:lvl2pPr>
            <a:lvl3pPr marL="548613" indent="0">
              <a:buNone/>
              <a:defRPr/>
            </a:lvl3pPr>
            <a:lvl4pPr marL="792440" indent="0">
              <a:buNone/>
              <a:defRPr/>
            </a:lvl4pPr>
            <a:lvl5pPr marL="243827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2" descr="Slide Number">
            <a:extLst>
              <a:ext uri="{FF2B5EF4-FFF2-40B4-BE49-F238E27FC236}">
                <a16:creationId xmlns:a16="http://schemas.microsoft.com/office/drawing/2014/main" id="{00D0D532-0757-4040-B0CC-1E6BEE8DCD0C}"/>
              </a:ext>
            </a:extLst>
          </p:cNvPr>
          <p:cNvSpPr>
            <a:spLocks noGrp="1"/>
          </p:cNvSpPr>
          <p:nvPr>
            <p:ph type="sldNum" sz="quarter" idx="70"/>
          </p:nvPr>
        </p:nvSpPr>
        <p:spPr>
          <a:xfrm>
            <a:off x="11592985" y="6563784"/>
            <a:ext cx="599017" cy="294216"/>
          </a:xfrm>
        </p:spPr>
        <p:txBody>
          <a:bodyPr/>
          <a:lstStyle>
            <a:lvl1pPr>
              <a:defRPr sz="933"/>
            </a:lvl1pPr>
          </a:lstStyle>
          <a:p>
            <a:pPr>
              <a:defRPr/>
            </a:pPr>
            <a:fld id="{D0FD1E72-93A0-7243-8732-F0FE77749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7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eader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5A7944A7-1500-BC3C-4FD0-4000539A6DC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514804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A7944A7-1500-BC3C-4FD0-4000539A6D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C41AFC7-848B-D1C9-8FC3-8DC9C4229C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828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CCD5E8-BC52-701E-5D93-0679B44743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325" y="2045829"/>
            <a:ext cx="11055096" cy="3643312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4F97F4B-89FF-5400-EF01-6FE39DFB36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5" y="1589771"/>
            <a:ext cx="11055096" cy="370114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US"/>
              <a:t>Text Header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46D35A2-F925-0077-41C2-9E457BAEF2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8324" y="913702"/>
            <a:ext cx="11055600" cy="215444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SUB-TITLE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F4934-5754-EACA-AEC5-F93A9F4B13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E3EB0-4CBD-2C5F-6D84-944295D417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60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9D67CC7-6744-283A-CA75-034A067335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864F88-70C6-7D06-A73C-90F4ED5CA7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17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419102" y="1402080"/>
            <a:ext cx="11377084" cy="53035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166A79"/>
              </a:buClr>
              <a:defRPr/>
            </a:lvl1pPr>
            <a:lvl2pPr>
              <a:buClr>
                <a:srgbClr val="166A79"/>
              </a:buClr>
              <a:defRPr/>
            </a:lvl2pPr>
            <a:lvl3pPr>
              <a:buClr>
                <a:srgbClr val="166A79"/>
              </a:buCl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3CD34FF9-7A7E-4370-9381-C9799DDA85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19102" y="83892"/>
            <a:ext cx="11375136" cy="10972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17735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24ABB343-8A0D-5267-50AD-749FA47CB6E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885365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4ABB343-8A0D-5267-50AD-749FA47CB6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DAFEB04-D7A0-06FF-F441-224CA7E44B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712" y="1360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01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DB542CE-0487-67F1-6FE8-0B8CA6C9813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96027" y="1360488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4B6A37DC-B1E0-FB4F-DB4B-F0306362C6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96027" y="2503488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1626948E-00DF-619A-8655-9C7C080320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96027" y="3646488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68BD06EC-5AA5-F9AE-F855-06BE164EB6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396027" y="4789489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288E1BD5-A041-6798-8668-56F4157AEB6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11026" y="1360488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C072E098-E9E6-9904-613A-0F753087095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111026" y="2503488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FBCBC856-27A7-8A8D-0C59-FC16121FDA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11026" y="3646488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4" name="Text Placeholder 16">
            <a:extLst>
              <a:ext uri="{FF2B5EF4-FFF2-40B4-BE49-F238E27FC236}">
                <a16:creationId xmlns:a16="http://schemas.microsoft.com/office/drawing/2014/main" id="{95348A61-E2A2-2E80-A2BF-F9172ED45D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111026" y="4789489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9DD9D5-CD75-A32F-1029-0A57691BD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73827B0B-3960-D1BB-FC1C-9E55544CD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68712" y="2503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DD7921A5-2917-7619-CDFA-52D674F15D1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68712" y="3646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CF6DEE17-9327-4B7A-C703-D7F93A4731B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68712" y="4789489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3B76FF45-2C3B-E777-079E-C3D07CC6BF7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83711" y="1360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D17538CD-2D6E-E015-8272-2F814ECB911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83711" y="2503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6E738DF8-2BE4-9C62-4B9E-1149E0BA5D6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283711" y="3646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368DB202-1202-9A9D-1ACB-F935240D463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83711" y="4789489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0E554-6272-10D4-EB55-7BF11B634C7E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8C130-23FD-CCCB-1AEB-28DE6248FE98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358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6C21BFE3-11F2-F70B-8180-42C3887620B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418836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C21BFE3-11F2-F70B-8180-42C388762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B01AF633-676B-0116-42C3-8CE2DD254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2D44EF-501B-60E1-8209-2816439C4A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8324" y="913702"/>
            <a:ext cx="11055600" cy="215444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SUB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66D0FD-930D-A2DA-0110-C938443D3B1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90841-042F-60E2-D5DF-5C6C4AA032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5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ig Quot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912D1A6E-0D5B-A459-3847-094B11777D7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521989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12D1A6E-0D5B-A459-3847-094B11777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7E1AAA86-E4BD-A6B7-46CC-47BA2921682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t="943" r="135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C3B525B-AB0E-8CBC-918F-2D08D7EB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12" y="756102"/>
            <a:ext cx="10800000" cy="609398"/>
          </a:xfrm>
        </p:spPr>
        <p:txBody>
          <a:bodyPr vert="horz" anchor="t"/>
          <a:lstStyle>
            <a:lvl1pPr>
              <a:defRPr sz="44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38AA896-2292-F4CD-81CF-212CD93C92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712" y="2329934"/>
            <a:ext cx="10800000" cy="43088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1F5775-9625-18F6-99EF-BDE67DC736EF}"/>
              </a:ext>
            </a:extLst>
          </p:cNvPr>
          <p:cNvSpPr txBox="1"/>
          <p:nvPr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977C7F-3650-B88C-FCB2-C7833962D9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9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1D5CB3D2-0577-53CD-CA1D-625E1E49B9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090843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D5CB3D2-0577-53CD-CA1D-625E1E49B9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956958F3-CC5F-F785-12FD-477876671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000" y="2598004"/>
            <a:ext cx="10929600" cy="1329595"/>
          </a:xfrm>
        </p:spPr>
        <p:txBody>
          <a:bodyPr vert="horz" anchor="t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98F00C0-C2A3-FE90-97F6-F4D0B1CBAE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998" y="4431774"/>
            <a:ext cx="10929600" cy="36933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622AD8-D9B3-7E88-7958-8A9A270AFAA8}"/>
              </a:ext>
            </a:extLst>
          </p:cNvPr>
          <p:cNvSpPr txBox="1"/>
          <p:nvPr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>
                <a:solidFill>
                  <a:schemeClr val="bg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0C91C3-4184-ADEC-5A00-04EC70417A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55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(Light)">
    <p:bg>
      <p:bgPr>
        <a:gradFill>
          <a:gsLst>
            <a:gs pos="0">
              <a:schemeClr val="accent1">
                <a:lumMod val="20000"/>
                <a:lumOff val="80000"/>
                <a:alpha val="30000"/>
              </a:schemeClr>
            </a:gs>
            <a:gs pos="100000">
              <a:schemeClr val="accent2">
                <a:lumMod val="20000"/>
                <a:lumOff val="80000"/>
                <a:alpha val="3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1D5CB3D2-0577-53CD-CA1D-625E1E49B94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480127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D5CB3D2-0577-53CD-CA1D-625E1E49B9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956958F3-CC5F-F785-12FD-477876671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999" y="2598004"/>
            <a:ext cx="10928314" cy="1329595"/>
          </a:xfrm>
        </p:spPr>
        <p:txBody>
          <a:bodyPr vert="horz" anchor="t"/>
          <a:lstStyle>
            <a:lvl1pPr>
              <a:defRPr sz="48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98F00C0-C2A3-FE90-97F6-F4D0B1CBAE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999" y="4431774"/>
            <a:ext cx="10928314" cy="36933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B56DD9-2544-5EEB-CAF9-DC2C884A8B66}"/>
              </a:ext>
            </a:extLst>
          </p:cNvPr>
          <p:cNvSpPr txBox="1"/>
          <p:nvPr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B2824E-3B61-AAE0-9012-DD510AA468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319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98C1156-B646-D682-F03F-6716B24BC45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893428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98C1156-B646-D682-F03F-6716B24BC4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itle 31">
            <a:extLst>
              <a:ext uri="{FF2B5EF4-FFF2-40B4-BE49-F238E27FC236}">
                <a16:creationId xmlns:a16="http://schemas.microsoft.com/office/drawing/2014/main" id="{5856EE56-F1CC-4CDF-F81A-CF1DB53AB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1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7CA6C-0BBF-D0B2-D622-9920D50CBFC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20288" y="1934546"/>
            <a:ext cx="5303520" cy="399897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463E3AE-66D4-2BF1-EA84-A97A56E35E6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68192" y="1934546"/>
            <a:ext cx="5303520" cy="399897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46ACC04-61F1-BD93-7B86-03E11364C8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8192" y="1470025"/>
            <a:ext cx="5303971" cy="3600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Text Header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1F3AE9A-7FAE-3D86-A3DB-BA0CFCA80BD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837" y="1470025"/>
            <a:ext cx="5303971" cy="3600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Text Header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BF995A-7A91-08EE-401C-EEA8FFD96C2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D76D4-1651-4077-D7E3-5719A82933D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47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fill Head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F6F9702B-F871-3DB7-343E-8BDEE5967DA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889358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53" imgH="359" progId="TCLayout.ActiveDocument.1">
                  <p:embed/>
                </p:oleObj>
              </mc:Choice>
              <mc:Fallback>
                <p:oleObj name="think-cell Slide" r:id="rId3" imgW="353" imgH="359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6F9702B-F871-3DB7-343E-8BDEE5967D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C2D7E53-3055-6156-8476-578506279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19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8429B04-A1A7-6F47-26BD-638B3B6456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192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4D912E1-5E84-EAB1-B850-AB1668DCABA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13758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83A27F-B94C-C5E9-5E24-866CCBB0985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19768" y="1934546"/>
            <a:ext cx="5303520" cy="3998974"/>
          </a:xfrm>
          <a:prstGeom prst="rect">
            <a:avLst/>
          </a:prstGeom>
        </p:spPr>
        <p:txBody>
          <a:bodyPr lIns="72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8285273-F467-82D7-E93A-00D4A7FB02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68192" y="1934546"/>
            <a:ext cx="5303520" cy="3998974"/>
          </a:xfrm>
          <a:prstGeom prst="rect">
            <a:avLst/>
          </a:prstGeom>
        </p:spPr>
        <p:txBody>
          <a:bodyPr lIns="72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BD581-58F0-47D7-E03B-82E70825814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52D46-E8B7-6B5B-7A00-1E385D8EB6A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18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F5D187CC-41B2-1A2C-C9D8-3D81E3C98FF4}"/>
              </a:ext>
            </a:extLst>
          </p:cNvPr>
          <p:cNvGraphicFramePr>
            <a:graphicFrameLocks noChangeAspect="1"/>
          </p:cNvGraphicFramePr>
          <p:nvPr>
            <p:custDataLst>
              <p:tags r:id="rId23"/>
            </p:custDataLst>
            <p:extLst>
              <p:ext uri="{D42A27DB-BD31-4B8C-83A1-F6EECF244321}">
                <p14:modId xmlns:p14="http://schemas.microsoft.com/office/powerpoint/2010/main" val="6707841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4" imgW="395" imgH="394" progId="TCLayout.ActiveDocument.1">
                  <p:embed/>
                </p:oleObj>
              </mc:Choice>
              <mc:Fallback>
                <p:oleObj name="think-cell Slide" r:id="rId24" imgW="395" imgH="394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5D187CC-41B2-1A2C-C9D8-3D81E3C98F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2EACD5EE-08D6-504C-C359-5877A4CAB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452" y="451302"/>
            <a:ext cx="11055096" cy="3877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82412FC9-0D04-75CA-A6E9-E9D9A948C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217" y="1463040"/>
            <a:ext cx="11055096" cy="48216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Footer Placeholder 13">
            <a:extLst>
              <a:ext uri="{FF2B5EF4-FFF2-40B4-BE49-F238E27FC236}">
                <a16:creationId xmlns:a16="http://schemas.microsoft.com/office/drawing/2014/main" id="{64CE61FA-C042-1FBF-52D5-1386171F58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8713" y="6437198"/>
            <a:ext cx="9360000" cy="1231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algn="l" defTabSz="914400" rtl="0" eaLnBrk="1" latinLnBrk="0" hangingPunct="1">
              <a:defRPr lang="en-US" sz="8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9" name="Slide Number Placeholder 34">
            <a:extLst>
              <a:ext uri="{FF2B5EF4-FFF2-40B4-BE49-F238E27FC236}">
                <a16:creationId xmlns:a16="http://schemas.microsoft.com/office/drawing/2014/main" id="{C7C178DF-8BB6-607F-DA16-9E1562597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6455" y="6437198"/>
            <a:ext cx="137858" cy="123111"/>
          </a:xfrm>
          <a:prstGeom prst="rect">
            <a:avLst/>
          </a:prstGeom>
        </p:spPr>
        <p:txBody>
          <a:bodyPr vert="horz" wrap="none" lIns="0" tIns="0" rIns="0" bIns="0" rtlCol="0" anchor="b">
            <a:spAutoFit/>
          </a:bodyPr>
          <a:lstStyle>
            <a:lvl1pPr algn="r">
              <a:defRPr lang="en-US" sz="800" b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F446ADD-A911-4D6A-BE65-57A153601F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847B96-D991-88B1-AAC3-A5E7A9052C79}"/>
              </a:ext>
            </a:extLst>
          </p:cNvPr>
          <p:cNvSpPr txBox="1"/>
          <p:nvPr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4A148E-2D25-5E80-A083-79EE8AEF0C0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40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82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rgbClr val="231D5D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Calibri" panose="020F0502020204030204" pitchFamily="34" charset="0"/>
        <a:buChar char="̶"/>
        <a:defRPr lang="en-US" sz="1400" kern="1200" dirty="0" smtClean="0">
          <a:solidFill>
            <a:schemeClr val="accent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Courier New" panose="02070309020205020404" pitchFamily="49" charset="0"/>
        <a:buChar char="o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0FC38-4DB8-F272-2276-26ED27F84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13661"/>
            <a:ext cx="11582400" cy="446084"/>
          </a:xfrm>
        </p:spPr>
        <p:txBody>
          <a:bodyPr/>
          <a:lstStyle/>
          <a:p>
            <a:r>
              <a:rPr lang="en-GB" altLang="en-US" sz="3200">
                <a:solidFill>
                  <a:srgbClr val="1F1F62"/>
                </a:solidFill>
                <a:latin typeface="Aptos" panose="020B0004020202020204" pitchFamily="34" charset="0"/>
              </a:rPr>
              <a:t>Primary Efficacy Endpoint Achieved</a:t>
            </a:r>
            <a:endParaRPr lang="en-US" sz="3200">
              <a:solidFill>
                <a:srgbClr val="1F1F62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85E3D9-6563-19B1-AF1D-758670056B4B}"/>
              </a:ext>
            </a:extLst>
          </p:cNvPr>
          <p:cNvSpPr>
            <a:spLocks noGrp="1"/>
          </p:cNvSpPr>
          <p:nvPr>
            <p:ph type="sldNum" sz="quarter" idx="7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7945FD-E98F-D848-91CE-E883DA7BAE7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Inter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07BCC44-6B5F-65CB-2C39-4BBAAE910F3E}"/>
              </a:ext>
            </a:extLst>
          </p:cNvPr>
          <p:cNvSpPr/>
          <p:nvPr/>
        </p:nvSpPr>
        <p:spPr>
          <a:xfrm>
            <a:off x="5090160" y="1904389"/>
            <a:ext cx="2743200" cy="313267"/>
          </a:xfrm>
          <a:custGeom>
            <a:avLst/>
            <a:gdLst>
              <a:gd name="connsiteX0" fmla="*/ 0 w 2082800"/>
              <a:gd name="connsiteY0" fmla="*/ 0 h 234950"/>
              <a:gd name="connsiteX1" fmla="*/ 2082800 w 2082800"/>
              <a:gd name="connsiteY1" fmla="*/ 0 h 234950"/>
              <a:gd name="connsiteX2" fmla="*/ 2082800 w 2082800"/>
              <a:gd name="connsiteY2" fmla="*/ 23495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2800" h="234950">
                <a:moveTo>
                  <a:pt x="0" y="0"/>
                </a:moveTo>
                <a:lnTo>
                  <a:pt x="2082800" y="0"/>
                </a:lnTo>
                <a:lnTo>
                  <a:pt x="2082800" y="234950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D97BEA56-D050-B3F5-5F30-8645DC850C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1896044"/>
              </p:ext>
            </p:extLst>
          </p:nvPr>
        </p:nvGraphicFramePr>
        <p:xfrm>
          <a:off x="2252496" y="1723468"/>
          <a:ext cx="7965479" cy="4585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2ACBADC3-2347-45B4-1ADE-3D1BED110462}"/>
              </a:ext>
            </a:extLst>
          </p:cNvPr>
          <p:cNvSpPr txBox="1"/>
          <p:nvPr/>
        </p:nvSpPr>
        <p:spPr>
          <a:xfrm rot="16200000">
            <a:off x="165828" y="3564940"/>
            <a:ext cx="3804003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70000"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28-Day All-cause Mortality (%)</a:t>
            </a: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D7BEC1-2BCD-B3B3-155C-B9F49FC7DB57}"/>
              </a:ext>
            </a:extLst>
          </p:cNvPr>
          <p:cNvSpPr txBox="1"/>
          <p:nvPr/>
        </p:nvSpPr>
        <p:spPr>
          <a:xfrm>
            <a:off x="7453939" y="526826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20/62</a:t>
            </a:r>
            <a:endParaRPr kumimoji="0" lang="en-US" sz="1200" b="1" i="0" u="none" strike="noStrike" kern="120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2AE6C7-4F48-B2C6-3C0A-8C0F216F8985}"/>
              </a:ext>
            </a:extLst>
          </p:cNvPr>
          <p:cNvSpPr txBox="1"/>
          <p:nvPr/>
        </p:nvSpPr>
        <p:spPr>
          <a:xfrm>
            <a:off x="4677730" y="528227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12/63</a:t>
            </a:r>
            <a:endParaRPr kumimoji="0" lang="en-US" sz="1200" b="1" i="0" u="none" strike="noStrike" kern="1200" cap="none" spc="0" normalizeH="0" baseline="30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1BD3B563-D9D5-EE33-D0CC-846BC86F17D5}"/>
              </a:ext>
            </a:extLst>
          </p:cNvPr>
          <p:cNvSpPr>
            <a:spLocks noGrp="1"/>
          </p:cNvSpPr>
          <p:nvPr>
            <p:ph idx="69"/>
          </p:nvPr>
        </p:nvSpPr>
        <p:spPr>
          <a:xfrm>
            <a:off x="304800" y="6313836"/>
            <a:ext cx="11582400" cy="328423"/>
          </a:xfrm>
        </p:spPr>
        <p:txBody>
          <a:bodyPr/>
          <a:lstStyle/>
          <a:p>
            <a:r>
              <a:rPr lang="en-GB" noProof="0">
                <a:solidFill>
                  <a:srgbClr val="1F1F62"/>
                </a:solidFill>
              </a:rPr>
              <a:t>Participants with missing survival status were treated as a death.</a:t>
            </a:r>
          </a:p>
          <a:p>
            <a:r>
              <a:rPr lang="en-US" noProof="0">
                <a:solidFill>
                  <a:srgbClr val="1F1F62"/>
                </a:solidFill>
              </a:rPr>
              <a:t>Noninferiority was concluded if the upper limit of the 2-sided 95% </a:t>
            </a:r>
            <a:r>
              <a:rPr lang="en-GB" noProof="0">
                <a:solidFill>
                  <a:srgbClr val="1F1F62"/>
                </a:solidFill>
              </a:rPr>
              <a:t>confidence interval (</a:t>
            </a:r>
            <a:r>
              <a:rPr lang="en-US" noProof="0">
                <a:solidFill>
                  <a:srgbClr val="1F1F62"/>
                </a:solidFill>
              </a:rPr>
              <a:t>CI) was less than +20%. </a:t>
            </a:r>
            <a:endParaRPr lang="en-GB" noProof="0">
              <a:solidFill>
                <a:srgbClr val="1F1F62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361968-3DA0-D107-5E9D-7545619FD8C3}"/>
              </a:ext>
            </a:extLst>
          </p:cNvPr>
          <p:cNvSpPr/>
          <p:nvPr/>
        </p:nvSpPr>
        <p:spPr>
          <a:xfrm>
            <a:off x="10058400" y="6567774"/>
            <a:ext cx="1701948" cy="20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00D3E5-F991-6D45-074A-7A81D90F950D}"/>
              </a:ext>
            </a:extLst>
          </p:cNvPr>
          <p:cNvSpPr txBox="1"/>
          <p:nvPr/>
        </p:nvSpPr>
        <p:spPr>
          <a:xfrm>
            <a:off x="304800" y="806286"/>
            <a:ext cx="1073813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800">
                <a:solidFill>
                  <a:srgbClr val="4343C3"/>
                </a:solidFill>
                <a:latin typeface="Aptos" panose="020B0004020202020204" pitchFamily="34" charset="0"/>
              </a:rPr>
              <a:t>Xacduro® was noninferior for 28-day all-cause mortality vs colistin in the primary efficacy analysis population</a:t>
            </a:r>
          </a:p>
          <a:p>
            <a:pPr algn="l"/>
            <a:endParaRPr lang="en-US" sz="1400">
              <a:solidFill>
                <a:srgbClr val="4343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9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F8D62-DF76-5588-C58C-C92AC2D69E43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r>
              <a:rPr lang="en-GB" sz="2400">
                <a:solidFill>
                  <a:srgbClr val="4343C3"/>
                </a:solidFill>
                <a:latin typeface="Aptos" panose="020B0004020202020204" pitchFamily="34" charset="0"/>
              </a:rPr>
              <a:t>Mortality</a:t>
            </a:r>
            <a:r>
              <a:rPr lang="en-GB" sz="2400">
                <a:latin typeface="Aptos" panose="020B0004020202020204" pitchFamily="34" charset="0"/>
              </a:rPr>
              <a:t> difference for </a:t>
            </a:r>
            <a:r>
              <a:rPr lang="en-GB" sz="2400" err="1">
                <a:latin typeface="Aptos" panose="020B0004020202020204" pitchFamily="34" charset="0"/>
              </a:rPr>
              <a:t>Xacduro</a:t>
            </a:r>
            <a:r>
              <a:rPr lang="en-GB" sz="2400">
                <a:latin typeface="Aptos" panose="020B0004020202020204" pitchFamily="34" charset="0"/>
              </a:rPr>
              <a:t> vs colistin was consistent across study populations and endpoints</a:t>
            </a:r>
          </a:p>
          <a:p>
            <a:endParaRPr lang="en-US">
              <a:latin typeface="Aptos" panose="020B00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D55F3-B143-AED7-1114-3212A825EE5E}"/>
              </a:ext>
            </a:extLst>
          </p:cNvPr>
          <p:cNvSpPr>
            <a:spLocks noGrp="1"/>
          </p:cNvSpPr>
          <p:nvPr>
            <p:ph type="sldNum" sz="quarter" idx="7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7945FD-E98F-D848-91CE-E883DA7BAE7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Inte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Inter"/>
              <a:ea typeface="+mn-ea"/>
              <a:cs typeface="+mn-cs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22A56DC-3A0B-543D-8B8B-55C8A391D4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7590720"/>
              </p:ext>
            </p:extLst>
          </p:nvPr>
        </p:nvGraphicFramePr>
        <p:xfrm>
          <a:off x="1208748" y="2074141"/>
          <a:ext cx="11117261" cy="424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186499F-3FC0-1D44-B0EF-21821A17D33A}"/>
              </a:ext>
            </a:extLst>
          </p:cNvPr>
          <p:cNvSpPr txBox="1"/>
          <p:nvPr/>
        </p:nvSpPr>
        <p:spPr>
          <a:xfrm>
            <a:off x="6417613" y="2175624"/>
            <a:ext cx="2349499" cy="3181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r" defTabSz="121914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70000"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>
                <a:ln>
                  <a:noFill/>
                </a:ln>
                <a:solidFill>
                  <a:srgbClr val="007DBA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Favors </a:t>
            </a:r>
            <a:r>
              <a:rPr kumimoji="0" lang="en-US" sz="1467" b="1" i="0" u="none" strike="noStrike" kern="1200" cap="none" spc="0" normalizeH="0" baseline="0" noProof="0" err="1">
                <a:ln>
                  <a:noFill/>
                </a:ln>
                <a:solidFill>
                  <a:srgbClr val="007DBA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Xacduro</a:t>
            </a:r>
            <a:endParaRPr kumimoji="0" lang="en-US" sz="1467" b="1" i="0" u="none" strike="noStrike" kern="1200" cap="none" spc="0" normalizeH="0" baseline="0" noProof="0">
              <a:ln>
                <a:noFill/>
              </a:ln>
              <a:solidFill>
                <a:srgbClr val="007DBA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0DE70D-25EB-E1C2-F101-DFDEF6607017}"/>
              </a:ext>
            </a:extLst>
          </p:cNvPr>
          <p:cNvSpPr txBox="1"/>
          <p:nvPr/>
        </p:nvSpPr>
        <p:spPr>
          <a:xfrm>
            <a:off x="8810552" y="2165515"/>
            <a:ext cx="2260440" cy="3181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70000"/>
              <a:buFontTx/>
              <a:buNone/>
              <a:tabLst/>
              <a:defRPr/>
            </a:pPr>
            <a:r>
              <a:rPr kumimoji="0" lang="en-US" sz="1467" b="1" i="0" u="none" strike="noStrike" kern="1200" cap="none" spc="0" normalizeH="0" baseline="0" noProof="0">
                <a:ln>
                  <a:noFill/>
                </a:ln>
                <a:solidFill>
                  <a:srgbClr val="E56F3A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Favors Colistin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E34CCD-DACE-55BE-36AC-F54A5196FB40}"/>
              </a:ext>
            </a:extLst>
          </p:cNvPr>
          <p:cNvCxnSpPr>
            <a:cxnSpLocks/>
          </p:cNvCxnSpPr>
          <p:nvPr/>
        </p:nvCxnSpPr>
        <p:spPr>
          <a:xfrm>
            <a:off x="10461868" y="2339588"/>
            <a:ext cx="873800" cy="1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703D262-8BCA-B11E-D027-6BE6B6D195D5}"/>
              </a:ext>
            </a:extLst>
          </p:cNvPr>
          <p:cNvSpPr txBox="1"/>
          <p:nvPr/>
        </p:nvSpPr>
        <p:spPr>
          <a:xfrm>
            <a:off x="6693055" y="5248164"/>
            <a:ext cx="2260440" cy="205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–11.7% (–23.7 to 0.3)</a:t>
            </a:r>
          </a:p>
        </p:txBody>
      </p:sp>
      <p:sp>
        <p:nvSpPr>
          <p:cNvPr id="13" name="Text Placeholder 9" descr="Right Panel Title">
            <a:extLst>
              <a:ext uri="{FF2B5EF4-FFF2-40B4-BE49-F238E27FC236}">
                <a16:creationId xmlns:a16="http://schemas.microsoft.com/office/drawing/2014/main" id="{D9C6D630-E40E-744F-4858-6EAD2201B30D}"/>
              </a:ext>
            </a:extLst>
          </p:cNvPr>
          <p:cNvSpPr txBox="1">
            <a:spLocks/>
          </p:cNvSpPr>
          <p:nvPr/>
        </p:nvSpPr>
        <p:spPr>
          <a:xfrm>
            <a:off x="6241996" y="1831277"/>
            <a:ext cx="5608320" cy="4169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70000"/>
              <a:buFont typeface="Wingdings 3" panose="05040102010807070707" pitchFamily="18" charset="2"/>
              <a:buChar char=""/>
              <a:defRPr sz="1800" kern="1200">
                <a:solidFill>
                  <a:srgbClr val="595959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110000"/>
              <a:buFont typeface="Wingdings" panose="05000000000000000000" pitchFamily="2" charset="2"/>
              <a:buChar char=""/>
              <a:defRPr sz="1600" kern="1200">
                <a:solidFill>
                  <a:srgbClr val="595959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85800" indent="-22860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Font typeface="Arial" panose="020B0604020202020204" pitchFamily="34" charset="0"/>
              <a:buChar char="–"/>
              <a:defRPr sz="1400" kern="1200">
                <a:solidFill>
                  <a:srgbClr val="595959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914400" indent="-22860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110000"/>
              <a:buFont typeface="Arial" panose="020B0604020202020204" pitchFamily="34" charset="0"/>
              <a:buChar char="◦"/>
              <a:defRPr sz="1400" kern="1200">
                <a:solidFill>
                  <a:srgbClr val="595959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349" indent="-228594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4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70000"/>
              <a:buFont typeface="Wingdings 3" panose="05040102010807070707" pitchFamily="18" charset="2"/>
              <a:buNone/>
              <a:tabLst/>
              <a:defRPr/>
            </a:pPr>
            <a:r>
              <a:rPr kumimoji="0" lang="en-US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791A4D"/>
                </a:solidFill>
                <a:effectLst/>
                <a:uLnTx/>
                <a:uFillTx/>
                <a:cs typeface="Arial" panose="020B0604020202020204" pitchFamily="34" charset="0"/>
              </a:rPr>
              <a:t>Mortality rate treatment difference (95% CI)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989977-AC18-259A-D01B-2B2AC343BE43}"/>
              </a:ext>
            </a:extLst>
          </p:cNvPr>
          <p:cNvSpPr txBox="1"/>
          <p:nvPr/>
        </p:nvSpPr>
        <p:spPr>
          <a:xfrm>
            <a:off x="6600979" y="4571889"/>
            <a:ext cx="2260440" cy="205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–12.8% (–25.7 to 0.1)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412AA2-FB07-F612-9AD1-59E07CA9F1F4}"/>
              </a:ext>
            </a:extLst>
          </p:cNvPr>
          <p:cNvSpPr txBox="1"/>
          <p:nvPr/>
        </p:nvSpPr>
        <p:spPr>
          <a:xfrm>
            <a:off x="6707876" y="3896673"/>
            <a:ext cx="2260440" cy="205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–11.8% (–26.0 to 2.4)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91E528-FD01-79B7-BBBF-9BFB0B96342A}"/>
              </a:ext>
            </a:extLst>
          </p:cNvPr>
          <p:cNvSpPr txBox="1"/>
          <p:nvPr/>
        </p:nvSpPr>
        <p:spPr>
          <a:xfrm>
            <a:off x="6563944" y="3218281"/>
            <a:ext cx="2260440" cy="20518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–13.2% (–28.3 to 2.0)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51CECA-D2E0-14B7-A9B0-2E60C7E01A57}"/>
              </a:ext>
            </a:extLst>
          </p:cNvPr>
          <p:cNvSpPr txBox="1"/>
          <p:nvPr/>
        </p:nvSpPr>
        <p:spPr>
          <a:xfrm>
            <a:off x="6572411" y="2540948"/>
            <a:ext cx="2260440" cy="205184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–13.2% (–30.0 to 3.5)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CBC602-363D-795E-A18E-0B474D207608}"/>
              </a:ext>
            </a:extLst>
          </p:cNvPr>
          <p:cNvSpPr txBox="1"/>
          <p:nvPr/>
        </p:nvSpPr>
        <p:spPr>
          <a:xfrm>
            <a:off x="214604" y="2329232"/>
            <a:ext cx="2997200" cy="3796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70000"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791A4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Primary Endpoint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9CEC4F-3BBE-E254-61FC-9AB45BCFBEC2}"/>
              </a:ext>
            </a:extLst>
          </p:cNvPr>
          <p:cNvSpPr txBox="1"/>
          <p:nvPr/>
        </p:nvSpPr>
        <p:spPr>
          <a:xfrm>
            <a:off x="225475" y="3097935"/>
            <a:ext cx="2997200" cy="3796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7DBA"/>
              </a:buClr>
              <a:buSzPct val="70000"/>
              <a:buFontTx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>
                <a:ln>
                  <a:noFill/>
                </a:ln>
                <a:solidFill>
                  <a:srgbClr val="791A4D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Secondary Endpoints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0F92A7-08A3-4C27-7489-927962646D2C}"/>
              </a:ext>
            </a:extLst>
          </p:cNvPr>
          <p:cNvCxnSpPr>
            <a:cxnSpLocks/>
          </p:cNvCxnSpPr>
          <p:nvPr/>
        </p:nvCxnSpPr>
        <p:spPr>
          <a:xfrm>
            <a:off x="6241996" y="2334072"/>
            <a:ext cx="873800" cy="1"/>
          </a:xfrm>
          <a:prstGeom prst="straightConnector1">
            <a:avLst/>
          </a:prstGeom>
          <a:ln w="5715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70889BC-D666-BAC2-0023-60AD5C99AE1B}"/>
              </a:ext>
            </a:extLst>
          </p:cNvPr>
          <p:cNvSpPr/>
          <p:nvPr/>
        </p:nvSpPr>
        <p:spPr>
          <a:xfrm>
            <a:off x="10058400" y="6567774"/>
            <a:ext cx="1701948" cy="20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9459D5A-BFD9-F83E-33D4-6ED70CD8B26D}"/>
              </a:ext>
            </a:extLst>
          </p:cNvPr>
          <p:cNvSpPr txBox="1"/>
          <p:nvPr/>
        </p:nvSpPr>
        <p:spPr>
          <a:xfrm>
            <a:off x="304800" y="315322"/>
            <a:ext cx="951555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altLang="en-US" sz="3200">
                <a:solidFill>
                  <a:srgbClr val="1F1F62"/>
                </a:solidFill>
                <a:latin typeface="Aptos" panose="020B0004020202020204" pitchFamily="34" charset="0"/>
              </a:rPr>
              <a:t>All-Cause Mortality Consistently Lower With Xacduro®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83763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E56B90-2B9F-31F4-E113-9EF164A36A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5217" y="879244"/>
            <a:ext cx="11055600" cy="369332"/>
          </a:xfrm>
        </p:spPr>
        <p:txBody>
          <a:bodyPr/>
          <a:lstStyle/>
          <a:p>
            <a:r>
              <a:rPr lang="en-US" sz="2400">
                <a:solidFill>
                  <a:srgbClr val="4343C3"/>
                </a:solidFill>
                <a:latin typeface="Aptos" panose="020B0004020202020204" pitchFamily="34" charset="0"/>
              </a:rPr>
              <a:t>Selected Adverse Reactions Occurring at a Frequency of &gt;5%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6E248-3B01-5A83-E443-41ABE3CD14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2B5CB5-88E7-6E01-1CAB-E542B987D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072" y="2090392"/>
            <a:ext cx="9128870" cy="378064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13C81F-6049-3115-E4F9-69C91C144989}"/>
              </a:ext>
            </a:extLst>
          </p:cNvPr>
          <p:cNvSpPr/>
          <p:nvPr/>
        </p:nvSpPr>
        <p:spPr>
          <a:xfrm>
            <a:off x="10058400" y="6567774"/>
            <a:ext cx="1701948" cy="20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9354B3-ADB3-0C55-9405-23EBD52B5423}"/>
              </a:ext>
            </a:extLst>
          </p:cNvPr>
          <p:cNvSpPr txBox="1"/>
          <p:nvPr/>
        </p:nvSpPr>
        <p:spPr>
          <a:xfrm>
            <a:off x="305217" y="440892"/>
            <a:ext cx="1145513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>
                <a:solidFill>
                  <a:srgbClr val="1F1F62"/>
                </a:solidFill>
                <a:latin typeface="Aptos" panose="020B0004020202020204" pitchFamily="34" charset="0"/>
              </a:rPr>
              <a:t>Incidents of Adverse Events with Xacduro</a:t>
            </a:r>
            <a:r>
              <a:rPr lang="en-US" sz="2800" baseline="30000">
                <a:solidFill>
                  <a:srgbClr val="1F1F62"/>
                </a:solidFill>
                <a:latin typeface="Aptos" panose="020B0004020202020204" pitchFamily="34" charset="0"/>
              </a:rPr>
              <a:t>®</a:t>
            </a:r>
            <a:r>
              <a:rPr lang="en-US" sz="2800">
                <a:solidFill>
                  <a:srgbClr val="1F1F62"/>
                </a:solidFill>
                <a:latin typeface="Aptos" panose="020B0004020202020204" pitchFamily="34" charset="0"/>
              </a:rPr>
              <a:t> vs. Colistin in Phase 3 Trial</a:t>
            </a:r>
            <a:endParaRPr lang="en-US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701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 descr="Figure showing percent of patients with nephrotoxicity">
            <a:extLst>
              <a:ext uri="{FF2B5EF4-FFF2-40B4-BE49-F238E27FC236}">
                <a16:creationId xmlns:a16="http://schemas.microsoft.com/office/drawing/2014/main" id="{215D84CA-A0E5-CF36-A262-922E79064601}"/>
              </a:ext>
            </a:extLst>
          </p:cNvPr>
          <p:cNvGrpSpPr/>
          <p:nvPr/>
        </p:nvGrpSpPr>
        <p:grpSpPr>
          <a:xfrm>
            <a:off x="845170" y="1726502"/>
            <a:ext cx="9436292" cy="4848272"/>
            <a:chOff x="372730" y="1388750"/>
            <a:chExt cx="9436292" cy="4848272"/>
          </a:xfrm>
        </p:grpSpPr>
        <p:sp>
          <p:nvSpPr>
            <p:cNvPr id="9" name="Left Bracket 10">
              <a:extLst>
                <a:ext uri="{FF2B5EF4-FFF2-40B4-BE49-F238E27FC236}">
                  <a16:creationId xmlns:a16="http://schemas.microsoft.com/office/drawing/2014/main" id="{AFB7A8C1-6AE0-E637-FAD3-83268CDCCA45}"/>
                </a:ext>
              </a:extLst>
            </p:cNvPr>
            <p:cNvSpPr/>
            <p:nvPr/>
          </p:nvSpPr>
          <p:spPr bwMode="auto">
            <a:xfrm rot="5400000">
              <a:off x="5321244" y="1521233"/>
              <a:ext cx="2151284" cy="3305218"/>
            </a:xfrm>
            <a:custGeom>
              <a:avLst/>
              <a:gdLst>
                <a:gd name="connsiteX0" fmla="*/ 487680 w 487680"/>
                <a:gd name="connsiteY0" fmla="*/ 2598057 h 2598057"/>
                <a:gd name="connsiteX1" fmla="*/ 0 w 487680"/>
                <a:gd name="connsiteY1" fmla="*/ 2598052 h 2598057"/>
                <a:gd name="connsiteX2" fmla="*/ 0 w 487680"/>
                <a:gd name="connsiteY2" fmla="*/ 5 h 2598057"/>
                <a:gd name="connsiteX3" fmla="*/ 487680 w 487680"/>
                <a:gd name="connsiteY3" fmla="*/ 0 h 2598057"/>
                <a:gd name="connsiteX4" fmla="*/ 487680 w 487680"/>
                <a:gd name="connsiteY4" fmla="*/ 2598057 h 2598057"/>
                <a:gd name="connsiteX0" fmla="*/ 487680 w 487680"/>
                <a:gd name="connsiteY0" fmla="*/ 2598057 h 2598057"/>
                <a:gd name="connsiteX1" fmla="*/ 0 w 487680"/>
                <a:gd name="connsiteY1" fmla="*/ 2598052 h 2598057"/>
                <a:gd name="connsiteX2" fmla="*/ 0 w 487680"/>
                <a:gd name="connsiteY2" fmla="*/ 5 h 2598057"/>
                <a:gd name="connsiteX3" fmla="*/ 487680 w 487680"/>
                <a:gd name="connsiteY3" fmla="*/ 0 h 2598057"/>
                <a:gd name="connsiteX0" fmla="*/ 487680 w 1790703"/>
                <a:gd name="connsiteY0" fmla="*/ 2598057 h 2598057"/>
                <a:gd name="connsiteX1" fmla="*/ 0 w 1790703"/>
                <a:gd name="connsiteY1" fmla="*/ 2598052 h 2598057"/>
                <a:gd name="connsiteX2" fmla="*/ 0 w 1790703"/>
                <a:gd name="connsiteY2" fmla="*/ 5 h 2598057"/>
                <a:gd name="connsiteX3" fmla="*/ 487680 w 1790703"/>
                <a:gd name="connsiteY3" fmla="*/ 0 h 2598057"/>
                <a:gd name="connsiteX4" fmla="*/ 487680 w 1790703"/>
                <a:gd name="connsiteY4" fmla="*/ 2598057 h 2598057"/>
                <a:gd name="connsiteX0" fmla="*/ 1790703 w 1790703"/>
                <a:gd name="connsiteY0" fmla="*/ 2582817 h 2598057"/>
                <a:gd name="connsiteX1" fmla="*/ 0 w 1790703"/>
                <a:gd name="connsiteY1" fmla="*/ 2598052 h 2598057"/>
                <a:gd name="connsiteX2" fmla="*/ 0 w 1790703"/>
                <a:gd name="connsiteY2" fmla="*/ 5 h 2598057"/>
                <a:gd name="connsiteX3" fmla="*/ 487680 w 1790703"/>
                <a:gd name="connsiteY3" fmla="*/ 0 h 2598057"/>
                <a:gd name="connsiteX0" fmla="*/ 487680 w 1783083"/>
                <a:gd name="connsiteY0" fmla="*/ 2598057 h 2598057"/>
                <a:gd name="connsiteX1" fmla="*/ 0 w 1783083"/>
                <a:gd name="connsiteY1" fmla="*/ 2598052 h 2598057"/>
                <a:gd name="connsiteX2" fmla="*/ 0 w 1783083"/>
                <a:gd name="connsiteY2" fmla="*/ 5 h 2598057"/>
                <a:gd name="connsiteX3" fmla="*/ 487680 w 1783083"/>
                <a:gd name="connsiteY3" fmla="*/ 0 h 2598057"/>
                <a:gd name="connsiteX4" fmla="*/ 487680 w 1783083"/>
                <a:gd name="connsiteY4" fmla="*/ 2598057 h 2598057"/>
                <a:gd name="connsiteX0" fmla="*/ 1783083 w 1783083"/>
                <a:gd name="connsiteY0" fmla="*/ 2598057 h 2598057"/>
                <a:gd name="connsiteX1" fmla="*/ 0 w 1783083"/>
                <a:gd name="connsiteY1" fmla="*/ 2598052 h 2598057"/>
                <a:gd name="connsiteX2" fmla="*/ 0 w 1783083"/>
                <a:gd name="connsiteY2" fmla="*/ 5 h 2598057"/>
                <a:gd name="connsiteX3" fmla="*/ 487680 w 1783083"/>
                <a:gd name="connsiteY3" fmla="*/ 0 h 2598057"/>
                <a:gd name="connsiteX0" fmla="*/ 487680 w 1554486"/>
                <a:gd name="connsiteY0" fmla="*/ 2598057 h 2598057"/>
                <a:gd name="connsiteX1" fmla="*/ 0 w 1554486"/>
                <a:gd name="connsiteY1" fmla="*/ 2598052 h 2598057"/>
                <a:gd name="connsiteX2" fmla="*/ 0 w 1554486"/>
                <a:gd name="connsiteY2" fmla="*/ 5 h 2598057"/>
                <a:gd name="connsiteX3" fmla="*/ 487680 w 1554486"/>
                <a:gd name="connsiteY3" fmla="*/ 0 h 2598057"/>
                <a:gd name="connsiteX4" fmla="*/ 487680 w 1554486"/>
                <a:gd name="connsiteY4" fmla="*/ 2598057 h 2598057"/>
                <a:gd name="connsiteX0" fmla="*/ 1554486 w 1554486"/>
                <a:gd name="connsiteY0" fmla="*/ 2598056 h 2598057"/>
                <a:gd name="connsiteX1" fmla="*/ 0 w 1554486"/>
                <a:gd name="connsiteY1" fmla="*/ 2598052 h 2598057"/>
                <a:gd name="connsiteX2" fmla="*/ 0 w 1554486"/>
                <a:gd name="connsiteY2" fmla="*/ 5 h 2598057"/>
                <a:gd name="connsiteX3" fmla="*/ 487680 w 1554486"/>
                <a:gd name="connsiteY3" fmla="*/ 0 h 2598057"/>
                <a:gd name="connsiteX0" fmla="*/ 487680 w 1554486"/>
                <a:gd name="connsiteY0" fmla="*/ 2598057 h 2598057"/>
                <a:gd name="connsiteX1" fmla="*/ 0 w 1554486"/>
                <a:gd name="connsiteY1" fmla="*/ 2598052 h 2598057"/>
                <a:gd name="connsiteX2" fmla="*/ 0 w 1554486"/>
                <a:gd name="connsiteY2" fmla="*/ 5 h 2598057"/>
                <a:gd name="connsiteX3" fmla="*/ 487680 w 1554486"/>
                <a:gd name="connsiteY3" fmla="*/ 0 h 2598057"/>
                <a:gd name="connsiteX4" fmla="*/ 487680 w 1554486"/>
                <a:gd name="connsiteY4" fmla="*/ 2598057 h 2598057"/>
                <a:gd name="connsiteX0" fmla="*/ 1554486 w 1554486"/>
                <a:gd name="connsiteY0" fmla="*/ 2598056 h 2598057"/>
                <a:gd name="connsiteX1" fmla="*/ 0 w 1554486"/>
                <a:gd name="connsiteY1" fmla="*/ 2598052 h 2598057"/>
                <a:gd name="connsiteX2" fmla="*/ 0 w 1554486"/>
                <a:gd name="connsiteY2" fmla="*/ 5 h 2598057"/>
                <a:gd name="connsiteX3" fmla="*/ 409735 w 1554486"/>
                <a:gd name="connsiteY3" fmla="*/ 0 h 2598057"/>
                <a:gd name="connsiteX0" fmla="*/ 487680 w 1136479"/>
                <a:gd name="connsiteY0" fmla="*/ 2598057 h 2598057"/>
                <a:gd name="connsiteX1" fmla="*/ 0 w 1136479"/>
                <a:gd name="connsiteY1" fmla="*/ 2598052 h 2598057"/>
                <a:gd name="connsiteX2" fmla="*/ 0 w 1136479"/>
                <a:gd name="connsiteY2" fmla="*/ 5 h 2598057"/>
                <a:gd name="connsiteX3" fmla="*/ 487680 w 1136479"/>
                <a:gd name="connsiteY3" fmla="*/ 0 h 2598057"/>
                <a:gd name="connsiteX4" fmla="*/ 487680 w 1136479"/>
                <a:gd name="connsiteY4" fmla="*/ 2598057 h 2598057"/>
                <a:gd name="connsiteX0" fmla="*/ 1136479 w 1136479"/>
                <a:gd name="connsiteY0" fmla="*/ 2598056 h 2598057"/>
                <a:gd name="connsiteX1" fmla="*/ 0 w 1136479"/>
                <a:gd name="connsiteY1" fmla="*/ 2598052 h 2598057"/>
                <a:gd name="connsiteX2" fmla="*/ 0 w 1136479"/>
                <a:gd name="connsiteY2" fmla="*/ 5 h 2598057"/>
                <a:gd name="connsiteX3" fmla="*/ 409735 w 1136479"/>
                <a:gd name="connsiteY3" fmla="*/ 0 h 2598057"/>
                <a:gd name="connsiteX0" fmla="*/ 487680 w 3782720"/>
                <a:gd name="connsiteY0" fmla="*/ 2598057 h 2598057"/>
                <a:gd name="connsiteX1" fmla="*/ 0 w 3782720"/>
                <a:gd name="connsiteY1" fmla="*/ 2598052 h 2598057"/>
                <a:gd name="connsiteX2" fmla="*/ 0 w 3782720"/>
                <a:gd name="connsiteY2" fmla="*/ 5 h 2598057"/>
                <a:gd name="connsiteX3" fmla="*/ 487680 w 3782720"/>
                <a:gd name="connsiteY3" fmla="*/ 0 h 2598057"/>
                <a:gd name="connsiteX4" fmla="*/ 487680 w 3782720"/>
                <a:gd name="connsiteY4" fmla="*/ 2598057 h 2598057"/>
                <a:gd name="connsiteX0" fmla="*/ 3782719 w 3782720"/>
                <a:gd name="connsiteY0" fmla="*/ 2588434 h 2598057"/>
                <a:gd name="connsiteX1" fmla="*/ 0 w 3782720"/>
                <a:gd name="connsiteY1" fmla="*/ 2598052 h 2598057"/>
                <a:gd name="connsiteX2" fmla="*/ 0 w 3782720"/>
                <a:gd name="connsiteY2" fmla="*/ 5 h 2598057"/>
                <a:gd name="connsiteX3" fmla="*/ 409735 w 3782720"/>
                <a:gd name="connsiteY3" fmla="*/ 0 h 2598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2720" h="2598057" stroke="0" extrusionOk="0">
                  <a:moveTo>
                    <a:pt x="487680" y="2598057"/>
                  </a:moveTo>
                  <a:lnTo>
                    <a:pt x="0" y="2598052"/>
                  </a:lnTo>
                  <a:lnTo>
                    <a:pt x="0" y="5"/>
                  </a:lnTo>
                  <a:cubicBezTo>
                    <a:pt x="0" y="2"/>
                    <a:pt x="218342" y="0"/>
                    <a:pt x="487680" y="0"/>
                  </a:cubicBezTo>
                  <a:lnTo>
                    <a:pt x="487680" y="2598057"/>
                  </a:lnTo>
                  <a:close/>
                </a:path>
                <a:path w="3782720" h="2598057" fill="none">
                  <a:moveTo>
                    <a:pt x="3782719" y="2588434"/>
                  </a:moveTo>
                  <a:lnTo>
                    <a:pt x="0" y="2598052"/>
                  </a:lnTo>
                  <a:lnTo>
                    <a:pt x="0" y="5"/>
                  </a:lnTo>
                  <a:cubicBezTo>
                    <a:pt x="0" y="2"/>
                    <a:pt x="140397" y="0"/>
                    <a:pt x="409735" y="0"/>
                  </a:cubicBez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aphicFrame>
          <p:nvGraphicFramePr>
            <p:cNvPr id="7" name="Content Placeholder 8">
              <a:extLst>
                <a:ext uri="{FF2B5EF4-FFF2-40B4-BE49-F238E27FC236}">
                  <a16:creationId xmlns:a16="http://schemas.microsoft.com/office/drawing/2014/main" id="{52C6104B-AE03-EDA2-FA9A-F85C78EB085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61401074"/>
                </p:ext>
              </p:extLst>
            </p:nvPr>
          </p:nvGraphicFramePr>
          <p:xfrm>
            <a:off x="2357341" y="2300411"/>
            <a:ext cx="7451681" cy="39366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FB4430-2AD4-E9ED-42B6-66C1E1E40DF4}"/>
                </a:ext>
              </a:extLst>
            </p:cNvPr>
            <p:cNvSpPr txBox="1"/>
            <p:nvPr/>
          </p:nvSpPr>
          <p:spPr>
            <a:xfrm>
              <a:off x="372730" y="3682507"/>
              <a:ext cx="17852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Nephrotoxicity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(%)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26B9122-00D4-69C4-EA60-88196C666A25}"/>
                </a:ext>
              </a:extLst>
            </p:cNvPr>
            <p:cNvSpPr txBox="1"/>
            <p:nvPr/>
          </p:nvSpPr>
          <p:spPr>
            <a:xfrm>
              <a:off x="4349755" y="1388750"/>
              <a:ext cx="36276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Treatment Difference = 24.4% </a:t>
              </a:r>
              <a:b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 = 0.0002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1F3E174-18C5-9211-08F1-633EEABB77CD}"/>
              </a:ext>
            </a:extLst>
          </p:cNvPr>
          <p:cNvSpPr/>
          <p:nvPr/>
        </p:nvSpPr>
        <p:spPr>
          <a:xfrm>
            <a:off x="10058400" y="6567774"/>
            <a:ext cx="1701948" cy="20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FE19CA-0760-1E26-4968-92B6F7B04817}"/>
              </a:ext>
            </a:extLst>
          </p:cNvPr>
          <p:cNvSpPr txBox="1"/>
          <p:nvPr/>
        </p:nvSpPr>
        <p:spPr>
          <a:xfrm>
            <a:off x="428368" y="283226"/>
            <a:ext cx="1133198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>
                <a:solidFill>
                  <a:srgbClr val="1F1F62"/>
                </a:solidFill>
                <a:latin typeface="Aptos" panose="020B0004020202020204" pitchFamily="34" charset="0"/>
              </a:rPr>
              <a:t>Xacduro</a:t>
            </a:r>
            <a:r>
              <a:rPr lang="en-US" sz="2800" baseline="30000">
                <a:solidFill>
                  <a:srgbClr val="1F1F62"/>
                </a:solidFill>
                <a:latin typeface="Aptos" panose="020B0004020202020204" pitchFamily="34" charset="0"/>
              </a:rPr>
              <a:t>®</a:t>
            </a:r>
            <a:r>
              <a:rPr lang="en-US" sz="2800">
                <a:solidFill>
                  <a:srgbClr val="1F1F62"/>
                </a:solidFill>
                <a:latin typeface="Aptos" panose="020B0004020202020204" pitchFamily="34" charset="0"/>
              </a:rPr>
              <a:t> Achieved the Primary Safety Objective of Lower Nephrotoxicity Compared to Colistin </a:t>
            </a:r>
            <a:endParaRPr lang="en-US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29250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IST">
  <a:themeElements>
    <a:clrScheme name="Innoviva">
      <a:dk1>
        <a:srgbClr val="1F1F62"/>
      </a:dk1>
      <a:lt1>
        <a:sysClr val="window" lastClr="FFFFFF"/>
      </a:lt1>
      <a:dk2>
        <a:srgbClr val="000000"/>
      </a:dk2>
      <a:lt2>
        <a:srgbClr val="E7E6E6"/>
      </a:lt2>
      <a:accent1>
        <a:srgbClr val="1F1F62"/>
      </a:accent1>
      <a:accent2>
        <a:srgbClr val="0563C1"/>
      </a:accent2>
      <a:accent3>
        <a:srgbClr val="B1ECE9"/>
      </a:accent3>
      <a:accent4>
        <a:srgbClr val="29D9D4"/>
      </a:accent4>
      <a:accent5>
        <a:srgbClr val="E8F3FC"/>
      </a:accent5>
      <a:accent6>
        <a:srgbClr val="FFFFFF"/>
      </a:accent6>
      <a:hlink>
        <a:srgbClr val="0563C1"/>
      </a:hlink>
      <a:folHlink>
        <a:srgbClr val="954F72"/>
      </a:folHlink>
    </a:clrScheme>
    <a:fontScheme name="Innoviva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ST" id="{F267D414-0C35-43A1-BEC2-A566D2991A9D}" vid="{02337830-C540-4676-B74B-F1CE7DC2FA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31b8c0f-b6f4-4cd2-9e3c-92ef807adce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B7F6E618181E4A95CBB1AA0622F01E" ma:contentTypeVersion="16" ma:contentTypeDescription="Create a new document." ma:contentTypeScope="" ma:versionID="605ea54d92ad24acf9c4868724d0f760">
  <xsd:schema xmlns:xsd="http://www.w3.org/2001/XMLSchema" xmlns:xs="http://www.w3.org/2001/XMLSchema" xmlns:p="http://schemas.microsoft.com/office/2006/metadata/properties" xmlns:ns3="031b8c0f-b6f4-4cd2-9e3c-92ef807adcee" xmlns:ns4="1e5b06ec-6fc8-4224-b6d9-e4b8d45bf7c0" targetNamespace="http://schemas.microsoft.com/office/2006/metadata/properties" ma:root="true" ma:fieldsID="c652a40e4ca3538deb9ab34e7306696a" ns3:_="" ns4:_="">
    <xsd:import namespace="031b8c0f-b6f4-4cd2-9e3c-92ef807adcee"/>
    <xsd:import namespace="1e5b06ec-6fc8-4224-b6d9-e4b8d45bf7c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LengthInSeconds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1b8c0f-b6f4-4cd2-9e3c-92ef807adc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17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5b06ec-6fc8-4224-b6d9-e4b8d45bf7c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7836B-B325-4AC5-B88F-B5EFA1C4F9D9}">
  <ds:schemaRefs>
    <ds:schemaRef ds:uri="031b8c0f-b6f4-4cd2-9e3c-92ef807adcee"/>
    <ds:schemaRef ds:uri="1e5b06ec-6fc8-4224-b6d9-e4b8d45bf7c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CDDB0E9-B9F6-4048-9BA8-34F3F9BB24A4}">
  <ds:schemaRefs>
    <ds:schemaRef ds:uri="031b8c0f-b6f4-4cd2-9e3c-92ef807adcee"/>
    <ds:schemaRef ds:uri="1e5b06ec-6fc8-4224-b6d9-e4b8d45bf7c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CDA3AAB-5E36-4336-B988-421BBC3CD3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</Words>
  <Application>Microsoft Office PowerPoint</Application>
  <PresentationFormat>Widescreen</PresentationFormat>
  <Paragraphs>33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Aptos</vt:lpstr>
      <vt:lpstr>Arial</vt:lpstr>
      <vt:lpstr>Calibri</vt:lpstr>
      <vt:lpstr>Courier New</vt:lpstr>
      <vt:lpstr>Inter</vt:lpstr>
      <vt:lpstr>Monaco</vt:lpstr>
      <vt:lpstr>Wingdings</vt:lpstr>
      <vt:lpstr>Wingdings 3</vt:lpstr>
      <vt:lpstr>IST</vt:lpstr>
      <vt:lpstr>Primary Efficacy Endpoint Achieved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Efficacy Endpoint Achieved</dc:title>
  <dc:creator>Matthew Ronsheim</dc:creator>
  <cp:lastModifiedBy>Matthew Ronsheim</cp:lastModifiedBy>
  <cp:revision>1</cp:revision>
  <dcterms:created xsi:type="dcterms:W3CDTF">2023-05-26T18:10:26Z</dcterms:created>
  <dcterms:modified xsi:type="dcterms:W3CDTF">2024-06-27T13:31:21Z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0x01010084B7F6E618181E4A95CBB1AA0622F01E</vt:lpwstr>
  </property>
</Properties>
</file>