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heme/theme2.xml" ContentType="application/vnd.openxmlformats-officedocument.theme+xml"/>
  <Override PartName="/ppt/tags/tag1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8"/>
  </p:notesMasterIdLst>
  <p:sldIdLst>
    <p:sldId id="1993219317" r:id="rId5"/>
    <p:sldId id="260" r:id="rId6"/>
    <p:sldId id="261" r:id="rId7"/>
  </p:sldIdLst>
  <p:sldSz cx="12192000" cy="6858000"/>
  <p:notesSz cx="6858000" cy="9144000"/>
  <p:embeddedFontLst>
    <p:embeddedFont>
      <p:font typeface="Inter" panose="020B0604020202020204" charset="0"/>
      <p:regular r:id="rId9"/>
      <p:bold r:id="rId10"/>
      <p:italic r:id="rId11"/>
      <p:boldItalic r:id="rId12"/>
    </p:embeddedFont>
  </p:embeddedFontLst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2" userDrawn="1">
          <p15:clr>
            <a:srgbClr val="A4A3A4"/>
          </p15:clr>
        </p15:guide>
        <p15:guide id="2" pos="350" userDrawn="1">
          <p15:clr>
            <a:srgbClr val="A4A3A4"/>
          </p15:clr>
        </p15:guide>
        <p15:guide id="3" pos="7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E5"/>
    <a:srgbClr val="FFFFFF"/>
    <a:srgbClr val="E8F3FC"/>
    <a:srgbClr val="29D9D4"/>
    <a:srgbClr val="1F1F62"/>
    <a:srgbClr val="B1ECE9"/>
    <a:srgbClr val="D4ECF4"/>
    <a:srgbClr val="251F5E"/>
    <a:srgbClr val="E9F2FB"/>
    <a:srgbClr val="6AD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2B1A98-1A12-45F5-894B-1F5333BCAF66}" v="9" dt="2024-06-21T14:29:59.4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1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690" y="108"/>
      </p:cViewPr>
      <p:guideLst>
        <p:guide orient="horz" pos="3912"/>
        <p:guide pos="350"/>
        <p:guide pos="73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McLeod" userId="5f67caf1-08b8-44dc-b04b-9219fe7be39f" providerId="ADAL" clId="{C42B1A98-1A12-45F5-894B-1F5333BCAF66}"/>
    <pc:docChg chg="custSel addSld modSld">
      <pc:chgData name="Sarah McLeod" userId="5f67caf1-08b8-44dc-b04b-9219fe7be39f" providerId="ADAL" clId="{C42B1A98-1A12-45F5-894B-1F5333BCAF66}" dt="2024-06-21T14:29:59.417" v="39"/>
      <pc:docMkLst>
        <pc:docMk/>
      </pc:docMkLst>
      <pc:sldChg chg="addSp delSp modSp mod modAnim">
        <pc:chgData name="Sarah McLeod" userId="5f67caf1-08b8-44dc-b04b-9219fe7be39f" providerId="ADAL" clId="{C42B1A98-1A12-45F5-894B-1F5333BCAF66}" dt="2024-06-21T14:29:49.376" v="36"/>
        <pc:sldMkLst>
          <pc:docMk/>
          <pc:sldMk cId="4289630101" sldId="260"/>
        </pc:sldMkLst>
        <pc:spChg chg="del">
          <ac:chgData name="Sarah McLeod" userId="5f67caf1-08b8-44dc-b04b-9219fe7be39f" providerId="ADAL" clId="{C42B1A98-1A12-45F5-894B-1F5333BCAF66}" dt="2024-06-21T13:36:44.882" v="0" actId="478"/>
          <ac:spMkLst>
            <pc:docMk/>
            <pc:sldMk cId="4289630101" sldId="260"/>
            <ac:spMk id="2" creationId="{8973EF5B-5C60-B0FB-81E1-61FB234C6C39}"/>
          </ac:spMkLst>
        </pc:spChg>
        <pc:spChg chg="mod">
          <ac:chgData name="Sarah McLeod" userId="5f67caf1-08b8-44dc-b04b-9219fe7be39f" providerId="ADAL" clId="{C42B1A98-1A12-45F5-894B-1F5333BCAF66}" dt="2024-06-21T14:17:31.569" v="29" actId="1035"/>
          <ac:spMkLst>
            <pc:docMk/>
            <pc:sldMk cId="4289630101" sldId="260"/>
            <ac:spMk id="4" creationId="{A911EA03-5150-2E4F-395E-4DF1B9D75980}"/>
          </ac:spMkLst>
        </pc:spChg>
        <pc:spChg chg="mod">
          <ac:chgData name="Sarah McLeod" userId="5f67caf1-08b8-44dc-b04b-9219fe7be39f" providerId="ADAL" clId="{C42B1A98-1A12-45F5-894B-1F5333BCAF66}" dt="2024-06-21T14:17:35.496" v="34" actId="1036"/>
          <ac:spMkLst>
            <pc:docMk/>
            <pc:sldMk cId="4289630101" sldId="260"/>
            <ac:spMk id="5" creationId="{0808A7B8-DA2C-57CC-CB33-9BB7E9C6DB39}"/>
          </ac:spMkLst>
        </pc:spChg>
        <pc:spChg chg="add mod">
          <ac:chgData name="Sarah McLeod" userId="5f67caf1-08b8-44dc-b04b-9219fe7be39f" providerId="ADAL" clId="{C42B1A98-1A12-45F5-894B-1F5333BCAF66}" dt="2024-06-21T14:10:27.067" v="14"/>
          <ac:spMkLst>
            <pc:docMk/>
            <pc:sldMk cId="4289630101" sldId="260"/>
            <ac:spMk id="8" creationId="{6CB3A9F7-030A-0711-3175-C77118C340BA}"/>
          </ac:spMkLst>
        </pc:spChg>
        <pc:spChg chg="mod">
          <ac:chgData name="Sarah McLeod" userId="5f67caf1-08b8-44dc-b04b-9219fe7be39f" providerId="ADAL" clId="{C42B1A98-1A12-45F5-894B-1F5333BCAF66}" dt="2024-06-21T13:36:58.933" v="2" actId="1076"/>
          <ac:spMkLst>
            <pc:docMk/>
            <pc:sldMk cId="4289630101" sldId="260"/>
            <ac:spMk id="21" creationId="{E8672965-1C11-F294-70B6-897430749CB2}"/>
          </ac:spMkLst>
        </pc:spChg>
      </pc:sldChg>
      <pc:sldChg chg="addSp modSp mod modAnim">
        <pc:chgData name="Sarah McLeod" userId="5f67caf1-08b8-44dc-b04b-9219fe7be39f" providerId="ADAL" clId="{C42B1A98-1A12-45F5-894B-1F5333BCAF66}" dt="2024-06-21T14:29:59.417" v="39"/>
        <pc:sldMkLst>
          <pc:docMk/>
          <pc:sldMk cId="727542357" sldId="261"/>
        </pc:sldMkLst>
        <pc:spChg chg="mod">
          <ac:chgData name="Sarah McLeod" userId="5f67caf1-08b8-44dc-b04b-9219fe7be39f" providerId="ADAL" clId="{C42B1A98-1A12-45F5-894B-1F5333BCAF66}" dt="2024-06-21T14:16:47.813" v="16" actId="2711"/>
          <ac:spMkLst>
            <pc:docMk/>
            <pc:sldMk cId="727542357" sldId="261"/>
            <ac:spMk id="2" creationId="{CBDCE39D-C981-0B40-3E0D-414C34F674B7}"/>
          </ac:spMkLst>
        </pc:spChg>
        <pc:spChg chg="mod">
          <ac:chgData name="Sarah McLeod" userId="5f67caf1-08b8-44dc-b04b-9219fe7be39f" providerId="ADAL" clId="{C42B1A98-1A12-45F5-894B-1F5333BCAF66}" dt="2024-06-21T14:16:55.613" v="17" actId="2711"/>
          <ac:spMkLst>
            <pc:docMk/>
            <pc:sldMk cId="727542357" sldId="261"/>
            <ac:spMk id="4" creationId="{5D76EBC5-CF68-DE21-3508-428ADFFA3D5A}"/>
          </ac:spMkLst>
        </pc:spChg>
        <pc:spChg chg="mod">
          <ac:chgData name="Sarah McLeod" userId="5f67caf1-08b8-44dc-b04b-9219fe7be39f" providerId="ADAL" clId="{C42B1A98-1A12-45F5-894B-1F5333BCAF66}" dt="2024-06-21T14:16:47.813" v="16" actId="2711"/>
          <ac:spMkLst>
            <pc:docMk/>
            <pc:sldMk cId="727542357" sldId="261"/>
            <ac:spMk id="6" creationId="{1E6E0532-4D95-C0A0-C10A-CE84AA5F0CA7}"/>
          </ac:spMkLst>
        </pc:spChg>
        <pc:spChg chg="add mod">
          <ac:chgData name="Sarah McLeod" userId="5f67caf1-08b8-44dc-b04b-9219fe7be39f" providerId="ADAL" clId="{C42B1A98-1A12-45F5-894B-1F5333BCAF66}" dt="2024-06-21T14:10:29.313" v="15"/>
          <ac:spMkLst>
            <pc:docMk/>
            <pc:sldMk cId="727542357" sldId="261"/>
            <ac:spMk id="7" creationId="{6A19B7A7-D3B0-D903-FD18-822AD52ACAC1}"/>
          </ac:spMkLst>
        </pc:spChg>
      </pc:sldChg>
      <pc:sldChg chg="addSp modSp add mod modAnim">
        <pc:chgData name="Sarah McLeod" userId="5f67caf1-08b8-44dc-b04b-9219fe7be39f" providerId="ADAL" clId="{C42B1A98-1A12-45F5-894B-1F5333BCAF66}" dt="2024-06-21T14:29:44.489" v="35"/>
        <pc:sldMkLst>
          <pc:docMk/>
          <pc:sldMk cId="3003519024" sldId="1993219317"/>
        </pc:sldMkLst>
        <pc:spChg chg="add mod">
          <ac:chgData name="Sarah McLeod" userId="5f67caf1-08b8-44dc-b04b-9219fe7be39f" providerId="ADAL" clId="{C42B1A98-1A12-45F5-894B-1F5333BCAF66}" dt="2024-06-21T14:10:21.644" v="13" actId="1076"/>
          <ac:spMkLst>
            <pc:docMk/>
            <pc:sldMk cId="3003519024" sldId="1993219317"/>
            <ac:spMk id="3" creationId="{D88A67F1-1C69-EFA2-C049-E1789AA7649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F82CD7-45F4-413A-BB34-157A128AEC6D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B7836-4C81-426A-9DB7-8B935B4AC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103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4" Type="http://schemas.openxmlformats.org/officeDocument/2006/relationships/image" Target="../media/image5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4" Type="http://schemas.openxmlformats.org/officeDocument/2006/relationships/image" Target="../media/image5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5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E315F2E1-129E-CB15-746E-5A8D4DA55AD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6287123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315F2E1-129E-CB15-746E-5A8D4DA55A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" name="Picture 31" descr="Background pattern&#10;&#10;Description automatically generated">
            <a:extLst>
              <a:ext uri="{FF2B5EF4-FFF2-40B4-BE49-F238E27FC236}">
                <a16:creationId xmlns:a16="http://schemas.microsoft.com/office/drawing/2014/main" id="{5DFEA23A-3CC8-06BB-39C5-C6DA117839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" t="943" r="1352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5" name="Title 34">
            <a:extLst>
              <a:ext uri="{FF2B5EF4-FFF2-40B4-BE49-F238E27FC236}">
                <a16:creationId xmlns:a16="http://schemas.microsoft.com/office/drawing/2014/main" id="{50ADBC13-0CC3-32EF-8038-CF965D3855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283" y="2317588"/>
            <a:ext cx="9000000" cy="1661993"/>
          </a:xfrm>
        </p:spPr>
        <p:txBody>
          <a:bodyPr vert="horz" anchor="b"/>
          <a:lstStyle>
            <a:lvl1pPr>
              <a:defRPr sz="6000" b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C9AB886-08AE-71BF-2E0C-2F406627C1D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4283" y="4108069"/>
            <a:ext cx="9000000" cy="307777"/>
          </a:xfrm>
        </p:spPr>
        <p:txBody>
          <a:bodyPr>
            <a:sp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B690C6D-3973-1F4A-C1CC-A191C0F29B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4283" y="5181854"/>
            <a:ext cx="1530868" cy="215444"/>
          </a:xfrm>
        </p:spPr>
        <p:txBody>
          <a:bodyPr wrap="none">
            <a:spAutoFit/>
          </a:bodyPr>
          <a:lstStyle>
            <a:lvl1pPr marL="0" indent="0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Presentation Date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319C85-1D41-91F5-24EA-30EDCEAF4182}"/>
              </a:ext>
            </a:extLst>
          </p:cNvPr>
          <p:cNvSpPr txBox="1"/>
          <p:nvPr userDrawn="1"/>
        </p:nvSpPr>
        <p:spPr>
          <a:xfrm>
            <a:off x="10197097" y="6588883"/>
            <a:ext cx="14272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accent1"/>
                </a:solidFill>
              </a:rPr>
              <a:t>Confidential Internal Use Only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48CFF1-C866-4060-8419-F4963F5D293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83" y="912318"/>
            <a:ext cx="4299860" cy="46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544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2776ACF4-7659-3712-287C-078CE0456B4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9850996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776ACF4-7659-3712-287C-078CE0456B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9C70FA6-483A-1C55-5C68-96D34FAD3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712" y="451302"/>
            <a:ext cx="11055096" cy="387798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8C7E8AB-C103-502D-ED82-0BAB26CB71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8712" y="1934545"/>
            <a:ext cx="3428480" cy="3998975"/>
          </a:xfrm>
          <a:prstGeom prst="rect">
            <a:avLst/>
          </a:prstGeom>
        </p:spPr>
        <p:txBody>
          <a:bodyPr lIns="72000" tIns="9144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3B1799A2-88FF-1EE9-E543-46B8A6C2AB8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8712" y="1470025"/>
            <a:ext cx="342848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CDDEF296-8C08-E6CD-85C6-8FDCDA3659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82020" y="1934545"/>
            <a:ext cx="3428480" cy="3998975"/>
          </a:xfrm>
          <a:prstGeom prst="rect">
            <a:avLst/>
          </a:prstGeom>
        </p:spPr>
        <p:txBody>
          <a:bodyPr lIns="72000" tIns="9144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24F227E7-60B1-5BC0-4715-62605D08792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82020" y="1470025"/>
            <a:ext cx="342848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0B7495E-E6B5-E478-6778-654CFEBECCE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95328" y="1934545"/>
            <a:ext cx="3428480" cy="3998975"/>
          </a:xfrm>
          <a:prstGeom prst="rect">
            <a:avLst/>
          </a:prstGeom>
        </p:spPr>
        <p:txBody>
          <a:bodyPr lIns="72000" tIns="9144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4EDC5119-B2C5-CE8D-D51C-DBB09EDECF7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195328" y="1470025"/>
            <a:ext cx="342848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ACDC2E-2F97-A58F-2B93-8E2AF8CA6F35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7F1EA0-42C4-54B4-1AB5-AAF411AF9C8B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CCE2C372-B165-457E-957D-E4F9E2A3C3EF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336449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C83BCA1A-73F0-BD98-0BFB-9B81EA16136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073439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83BCA1A-73F0-BD98-0BFB-9B81EA16136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F2412DD4-D2B2-4FFB-A6E5-E2D648840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846" y="451302"/>
            <a:ext cx="11055096" cy="387798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6C04C6E2-000C-9F39-19C5-B7AC1042F9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0846" y="1934546"/>
            <a:ext cx="2612051" cy="3998973"/>
          </a:xfrm>
          <a:prstGeom prst="rect">
            <a:avLst/>
          </a:prstGeom>
        </p:spPr>
        <p:txBody>
          <a:bodyPr lIns="72000" tIns="9144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6711107-B080-6804-3757-11A9AC4631F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70846" y="1470025"/>
            <a:ext cx="2612051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text styles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ACF8E7E-C82E-57EE-E3C5-F673035C8B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85194" y="1934546"/>
            <a:ext cx="2612051" cy="3998973"/>
          </a:xfrm>
          <a:prstGeom prst="rect">
            <a:avLst/>
          </a:prstGeom>
        </p:spPr>
        <p:txBody>
          <a:bodyPr lIns="72000" tIns="9144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B660B72-F85F-3187-F543-4D0235516AF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85194" y="1470025"/>
            <a:ext cx="2612051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text styles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452B8D5A-1A72-54D9-EF1D-D9BDD5A6071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9542" y="1934546"/>
            <a:ext cx="2612051" cy="3998973"/>
          </a:xfrm>
          <a:prstGeom prst="rect">
            <a:avLst/>
          </a:prstGeom>
        </p:spPr>
        <p:txBody>
          <a:bodyPr lIns="72000" tIns="9144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90811C1E-D0FB-131D-C0C3-F902D96C6F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99542" y="1470025"/>
            <a:ext cx="2612051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4602518-1FF7-4FF5-44AB-8C76B8F752B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013891" y="1934546"/>
            <a:ext cx="2612051" cy="3998973"/>
          </a:xfrm>
          <a:prstGeom prst="rect">
            <a:avLst/>
          </a:prstGeom>
        </p:spPr>
        <p:txBody>
          <a:bodyPr lIns="72000" tIns="9144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627DFB94-B536-1DC8-E9E4-B10A799E777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13891" y="1470025"/>
            <a:ext cx="2612051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B3901-B904-F0C1-CA5A-0E32FAB00C8F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E60E87B-5505-62CB-0315-5CF6E5D39C95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CCE2C372-B165-457E-957D-E4F9E2A3C3EF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49043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ar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hink-cell data - do not delete" hidden="1">
            <a:extLst>
              <a:ext uri="{FF2B5EF4-FFF2-40B4-BE49-F238E27FC236}">
                <a16:creationId xmlns:a16="http://schemas.microsoft.com/office/drawing/2014/main" id="{03085DDB-4390-1E20-61D0-A1D0FFF08B5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439241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53" imgH="359" progId="TCLayout.ActiveDocument.1">
                  <p:embed/>
                </p:oleObj>
              </mc:Choice>
              <mc:Fallback>
                <p:oleObj name="think-cell Slide" r:id="rId3" imgW="353" imgH="359" progId="TCLayout.ActiveDocument.1">
                  <p:embed/>
                  <p:pic>
                    <p:nvPicPr>
                      <p:cNvPr id="1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3085DDB-4390-1E20-61D0-A1D0FFF08B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3271F66-E00B-49A5-3246-A01F2EDCF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452" y="451302"/>
            <a:ext cx="11055096" cy="387798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370FEC62-5001-442C-3947-9B22A615CB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8452" y="1901062"/>
            <a:ext cx="5309530" cy="1656000"/>
          </a:xfrm>
          <a:prstGeom prst="rect">
            <a:avLst/>
          </a:prstGeom>
        </p:spPr>
        <p:txBody>
          <a:bodyPr lIns="72000" tIns="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46D9331-0D61-24CE-33D8-FB9D82880DB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14018" y="1901062"/>
            <a:ext cx="5309530" cy="1656000"/>
          </a:xfrm>
          <a:prstGeom prst="rect">
            <a:avLst/>
          </a:prstGeom>
        </p:spPr>
        <p:txBody>
          <a:bodyPr lIns="72000" tIns="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1986A1AC-E646-8B1C-97CC-A11EF8E4804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8452" y="1470025"/>
            <a:ext cx="530953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B42D1D6E-0F0E-8F99-F680-A147729C9F0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14018" y="1470025"/>
            <a:ext cx="530953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B9A4764-28CB-8A4D-A7E3-A9623C76C18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8452" y="4272148"/>
            <a:ext cx="5309530" cy="1656000"/>
          </a:xfrm>
          <a:prstGeom prst="rect">
            <a:avLst/>
          </a:prstGeom>
        </p:spPr>
        <p:txBody>
          <a:bodyPr lIns="72000" tIns="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81EA6843-42B4-33D0-591F-EFB5C88ECEC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14018" y="4272148"/>
            <a:ext cx="5309530" cy="1656000"/>
          </a:xfrm>
          <a:prstGeom prst="rect">
            <a:avLst/>
          </a:prstGeom>
        </p:spPr>
        <p:txBody>
          <a:bodyPr lIns="72000" tIns="0" rIns="91440" bIns="9144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021AB5BA-9E1C-181C-6703-6C894317BE9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68452" y="3841111"/>
            <a:ext cx="530953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DA2C5328-C648-93F6-AC1A-D367808317E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314018" y="3841111"/>
            <a:ext cx="530953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F8618-67F3-3B32-6A57-D36AB006216A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D8D4EF-028B-3F77-CBA6-A9332C138E9C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CCE2C372-B165-457E-957D-E4F9E2A3C3EF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58692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4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Row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hink-cell data - do not delete" hidden="1">
            <a:extLst>
              <a:ext uri="{FF2B5EF4-FFF2-40B4-BE49-F238E27FC236}">
                <a16:creationId xmlns:a16="http://schemas.microsoft.com/office/drawing/2014/main" id="{327D74A2-5E12-94DA-B2DD-09983AC0101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723588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1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27D74A2-5E12-94DA-B2DD-09983AC010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0F05637-F2DB-A04A-ED97-4C3FE894FE9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32314" y="1470025"/>
            <a:ext cx="8891494" cy="1368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2018A71-3895-C950-8C41-9332DD051E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732314" y="3017774"/>
            <a:ext cx="8891494" cy="1368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567CAAF6-4598-7CD1-ED18-961FC089CED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32314" y="4565522"/>
            <a:ext cx="8891494" cy="136800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6EDE9EA-2B1F-9185-C84C-CE1FF34E141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68712" y="1470025"/>
            <a:ext cx="2032974" cy="1368000"/>
          </a:xfrm>
          <a:prstGeom prst="rect">
            <a:avLst/>
          </a:prstGeom>
          <a:solidFill>
            <a:schemeClr val="accent1"/>
          </a:solidFill>
        </p:spPr>
        <p:txBody>
          <a:bodyPr lIns="9144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B130F8CF-1BB1-6E5D-2F15-1AEE8A79E8F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68712" y="3017773"/>
            <a:ext cx="2032974" cy="1368000"/>
          </a:xfrm>
          <a:prstGeom prst="rect">
            <a:avLst/>
          </a:prstGeom>
          <a:solidFill>
            <a:schemeClr val="accent1"/>
          </a:solidFill>
        </p:spPr>
        <p:txBody>
          <a:bodyPr lIns="9144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2538B147-3EBE-9B9C-EA98-F88BC14C72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8712" y="4565522"/>
            <a:ext cx="2032974" cy="1368000"/>
          </a:xfrm>
          <a:prstGeom prst="rect">
            <a:avLst/>
          </a:prstGeom>
          <a:solidFill>
            <a:schemeClr val="accent1"/>
          </a:solidFill>
        </p:spPr>
        <p:txBody>
          <a:bodyPr lIns="9144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27432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A4BCB14-1F8C-DD4E-B845-5342C2D73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D4C2843-142E-EF2C-7C7B-D8B50999B6D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11AD52-9082-0043-27F8-861BD7B84B2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CE2C372-B165-457E-957D-E4F9E2A3C3EF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4081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hink-cell data - do not delete" hidden="1">
            <a:extLst>
              <a:ext uri="{FF2B5EF4-FFF2-40B4-BE49-F238E27FC236}">
                <a16:creationId xmlns:a16="http://schemas.microsoft.com/office/drawing/2014/main" id="{F6F9702B-F871-3DB7-343E-8BDEE5967DA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537356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53" imgH="359" progId="TCLayout.ActiveDocument.1">
                  <p:embed/>
                </p:oleObj>
              </mc:Choice>
              <mc:Fallback>
                <p:oleObj name="think-cell Slide" r:id="rId3" imgW="353" imgH="359" progId="TCLayout.ActiveDocument.1">
                  <p:embed/>
                  <p:pic>
                    <p:nvPicPr>
                      <p:cNvPr id="1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6F9702B-F871-3DB7-343E-8BDEE5967DA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C2D7E53-3055-6156-8476-578506279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192" y="451302"/>
            <a:ext cx="11055096" cy="387798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8429B04-A1A7-6F47-26BD-638B3B6456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8192" y="1470025"/>
            <a:ext cx="530953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8285273-F467-82D7-E93A-00D4A7FB020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68192" y="1934546"/>
            <a:ext cx="5303520" cy="3998974"/>
          </a:xfrm>
          <a:prstGeom prst="rect">
            <a:avLst/>
          </a:prstGeom>
        </p:spPr>
        <p:txBody>
          <a:bodyPr lIns="7200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18DC2ACD-C609-00B8-4EBA-9D235CAF1E25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6320488" y="1470025"/>
            <a:ext cx="5302800" cy="446349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icon to add chart</a:t>
            </a:r>
            <a:endParaRPr lang="en-IN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D55519-405A-2F38-C5F4-5E6F9F1BDF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68324" y="913702"/>
            <a:ext cx="11055600" cy="215444"/>
          </a:xfrm>
        </p:spPr>
        <p:txBody>
          <a:bodyPr>
            <a:spAutoFit/>
          </a:bodyPr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SUB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414ACD-731D-A41C-B0C5-BB2F840EBD27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B46992-6F02-D81A-B4DA-75546D0DE88A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CCE2C372-B165-457E-957D-E4F9E2A3C3EF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994888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E315F2E1-129E-CB15-746E-5A8D4DA55AD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354582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315F2E1-129E-CB15-746E-5A8D4DA55A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" name="Picture 31" descr="Background pattern&#10;&#10;Description automatically generated">
            <a:extLst>
              <a:ext uri="{FF2B5EF4-FFF2-40B4-BE49-F238E27FC236}">
                <a16:creationId xmlns:a16="http://schemas.microsoft.com/office/drawing/2014/main" id="{5DFEA23A-3CC8-06BB-39C5-C6DA117839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" t="943" r="1352"/>
          <a:stretch/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CFCFFB1-1E18-2A82-0AAF-D406001BF8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283" y="3013502"/>
            <a:ext cx="11055096" cy="1107996"/>
          </a:xfrm>
        </p:spPr>
        <p:txBody>
          <a:bodyPr vert="horz"/>
          <a:lstStyle>
            <a:lvl1pPr>
              <a:defRPr sz="8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Thank You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B19960-A263-5BBF-96E9-BF159D21C6C3}"/>
              </a:ext>
            </a:extLst>
          </p:cNvPr>
          <p:cNvSpPr txBox="1"/>
          <p:nvPr userDrawn="1"/>
        </p:nvSpPr>
        <p:spPr>
          <a:xfrm>
            <a:off x="10197097" y="6588883"/>
            <a:ext cx="14272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accent1"/>
                </a:solidFill>
              </a:rPr>
              <a:t>Confidential Internal Use Only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C0B282-455D-28FE-360E-B2CBDD50D01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097" y="6422798"/>
            <a:ext cx="1256724" cy="1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10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eader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hink-cell data - do not delete" hidden="1">
            <a:extLst>
              <a:ext uri="{FF2B5EF4-FFF2-40B4-BE49-F238E27FC236}">
                <a16:creationId xmlns:a16="http://schemas.microsoft.com/office/drawing/2014/main" id="{5A7944A7-1500-BC3C-4FD0-4000539A6DC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5148040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1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A7944A7-1500-BC3C-4FD0-4000539A6D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C41AFC7-848B-D1C9-8FC3-8DC9C4229C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8828" y="451302"/>
            <a:ext cx="11055096" cy="387798"/>
          </a:xfrm>
        </p:spPr>
        <p:txBody>
          <a:bodyPr vert="horz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3CCD5E8-BC52-701E-5D93-0679B44743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8325" y="2045829"/>
            <a:ext cx="11055096" cy="3643312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4F97F4B-89FF-5400-EF01-6FE39DFB360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8325" y="1589771"/>
            <a:ext cx="11055096" cy="370114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US" dirty="0"/>
              <a:t>Text Header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46D35A2-F925-0077-41C2-9E457BAEF2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68324" y="913702"/>
            <a:ext cx="11055600" cy="215444"/>
          </a:xfrm>
        </p:spPr>
        <p:txBody>
          <a:bodyPr>
            <a:spAutoFit/>
          </a:bodyPr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SUB-TITLE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F4934-5754-EACA-AEC5-F93A9F4B130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E3EB0-4CBD-2C5F-6D84-944295D417D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CE2C372-B165-457E-957D-E4F9E2A3C3EF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84138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24ABB343-8A0D-5267-50AD-749FA47CB6E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8853656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4ABB343-8A0D-5267-50AD-749FA47CB6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DAFEB04-D7A0-06FF-F441-224CA7E44B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8712" y="1360488"/>
            <a:ext cx="653369" cy="6533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3200" b="1">
                <a:gradFill flip="none" rotWithShape="1">
                  <a:gsLst>
                    <a:gs pos="36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CDB542CE-0487-67F1-6FE8-0B8CA6C9813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396027" y="1360488"/>
            <a:ext cx="4484687" cy="9144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 dirty="0"/>
              <a:t>Contents</a:t>
            </a:r>
          </a:p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Lorem ipsum dolor sit </a:t>
            </a:r>
            <a:r>
              <a:rPr lang="en-US" dirty="0" err="1"/>
              <a:t>amet</a:t>
            </a:r>
            <a:endParaRPr lang="en-US" dirty="0"/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4B6A37DC-B1E0-FB4F-DB4B-F0306362C62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96027" y="2503488"/>
            <a:ext cx="4484687" cy="9144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/>
              <a:t>Contents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br>
              <a:rPr lang="en-US"/>
            </a:b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1626948E-00DF-619A-8655-9C7C0803207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396027" y="3646488"/>
            <a:ext cx="4484687" cy="9144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/>
              <a:t>Contents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br>
              <a:rPr lang="en-US"/>
            </a:b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0" name="Text Placeholder 16">
            <a:extLst>
              <a:ext uri="{FF2B5EF4-FFF2-40B4-BE49-F238E27FC236}">
                <a16:creationId xmlns:a16="http://schemas.microsoft.com/office/drawing/2014/main" id="{68BD06EC-5AA5-F9AE-F855-06BE164EB66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396027" y="4789489"/>
            <a:ext cx="4484687" cy="91440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/>
              <a:t>Contents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br>
              <a:rPr lang="en-US"/>
            </a:b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id="{288E1BD5-A041-6798-8668-56F4157AEB6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111026" y="1360488"/>
            <a:ext cx="4484687" cy="914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/>
              <a:t>Contents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br>
              <a:rPr lang="en-US"/>
            </a:b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C072E098-E9E6-9904-613A-0F753087095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111026" y="2503488"/>
            <a:ext cx="4484687" cy="914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/>
              <a:t>Contents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br>
              <a:rPr lang="en-US"/>
            </a:b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FBCBC856-27A7-8A8D-0C59-FC16121FDA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111026" y="3646488"/>
            <a:ext cx="4484687" cy="914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/>
              <a:t>Contents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br>
              <a:rPr lang="en-US"/>
            </a:b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4" name="Text Placeholder 16">
            <a:extLst>
              <a:ext uri="{FF2B5EF4-FFF2-40B4-BE49-F238E27FC236}">
                <a16:creationId xmlns:a16="http://schemas.microsoft.com/office/drawing/2014/main" id="{95348A61-E2A2-2E80-A2BF-F9172ED45D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111026" y="4789489"/>
            <a:ext cx="4484687" cy="914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/>
            </a:lvl1pPr>
          </a:lstStyle>
          <a:p>
            <a:pPr lvl="0"/>
            <a:r>
              <a:rPr lang="en-US"/>
              <a:t>Contents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br>
              <a:rPr lang="en-US"/>
            </a:b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9DD9D5-CD75-A32F-1029-0A57691BD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73827B0B-3960-D1BB-FC1C-9E55544CD2E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68712" y="2503488"/>
            <a:ext cx="653369" cy="6533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3200" b="1">
                <a:gradFill flip="none" rotWithShape="1">
                  <a:gsLst>
                    <a:gs pos="36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</a:defRPr>
            </a:lvl1pPr>
          </a:lstStyle>
          <a:p>
            <a:pPr lvl="0"/>
            <a:r>
              <a:rPr lang="en-US"/>
              <a:t>02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DD7921A5-2917-7619-CDFA-52D674F15D1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68712" y="3646488"/>
            <a:ext cx="653369" cy="6533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3200" b="1">
                <a:gradFill flip="none" rotWithShape="1">
                  <a:gsLst>
                    <a:gs pos="36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</a:defRPr>
            </a:lvl1pPr>
          </a:lstStyle>
          <a:p>
            <a:pPr lvl="0"/>
            <a:r>
              <a:rPr lang="en-US"/>
              <a:t>03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CF6DEE17-9327-4B7A-C703-D7F93A4731B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68712" y="4789489"/>
            <a:ext cx="653369" cy="6533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3200" b="1">
                <a:gradFill flip="none" rotWithShape="1">
                  <a:gsLst>
                    <a:gs pos="36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</a:defRPr>
            </a:lvl1pPr>
          </a:lstStyle>
          <a:p>
            <a:pPr lvl="0"/>
            <a:r>
              <a:rPr lang="en-US"/>
              <a:t>04</a:t>
            </a: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3B76FF45-2C3B-E777-079E-C3D07CC6BF7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83711" y="1360488"/>
            <a:ext cx="653369" cy="6533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3200" b="1">
                <a:gradFill flip="none" rotWithShape="1">
                  <a:gsLst>
                    <a:gs pos="36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</a:defRPr>
            </a:lvl1pPr>
          </a:lstStyle>
          <a:p>
            <a:pPr lvl="0"/>
            <a:r>
              <a:rPr lang="en-US"/>
              <a:t>05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D17538CD-2D6E-E015-8272-2F814ECB911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283711" y="2503488"/>
            <a:ext cx="653369" cy="6533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3200" b="1">
                <a:gradFill flip="none" rotWithShape="1">
                  <a:gsLst>
                    <a:gs pos="36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</a:defRPr>
            </a:lvl1pPr>
          </a:lstStyle>
          <a:p>
            <a:pPr lvl="0"/>
            <a:r>
              <a:rPr lang="en-US"/>
              <a:t>06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6E738DF8-2BE4-9C62-4B9E-1149E0BA5D6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283711" y="3646488"/>
            <a:ext cx="653369" cy="6533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3200" b="1">
                <a:gradFill flip="none" rotWithShape="1">
                  <a:gsLst>
                    <a:gs pos="36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</a:defRPr>
            </a:lvl1pPr>
          </a:lstStyle>
          <a:p>
            <a:pPr lvl="0"/>
            <a:r>
              <a:rPr lang="en-US"/>
              <a:t>07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368DB202-1202-9A9D-1ACB-F935240D463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283711" y="4789489"/>
            <a:ext cx="653369" cy="65336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ctr">
              <a:buNone/>
              <a:defRPr sz="3200" b="1">
                <a:gradFill flip="none" rotWithShape="1">
                  <a:gsLst>
                    <a:gs pos="36000">
                      <a:schemeClr val="accent1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</a:defRPr>
            </a:lvl1pPr>
          </a:lstStyle>
          <a:p>
            <a:pPr lvl="0"/>
            <a:r>
              <a:rPr lang="en-US"/>
              <a:t>08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A0E554-6272-10D4-EB55-7BF11B634C7E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48C130-23FD-CCCB-1AEB-28DE6248FE98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CCE2C372-B165-457E-957D-E4F9E2A3C3EF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87970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6C21BFE3-11F2-F70B-8180-42C3887620B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418836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C21BFE3-11F2-F70B-8180-42C3887620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B01AF633-676B-0116-42C3-8CE2DD254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2D44EF-501B-60E1-8209-2816439C4A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68324" y="913702"/>
            <a:ext cx="11055600" cy="215444"/>
          </a:xfrm>
        </p:spPr>
        <p:txBody>
          <a:bodyPr>
            <a:spAutoFit/>
          </a:bodyPr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SUB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366D0FD-930D-A2DA-0110-C938443D3B1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D90841-042F-60E2-D5DF-5C6C4AA032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CE2C372-B165-457E-957D-E4F9E2A3C3EF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02362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Quot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912D1A6E-0D5B-A459-3847-094B11777D7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521989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12D1A6E-0D5B-A459-3847-094B11777D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7E1AAA86-E4BD-A6B7-46CC-47BA292168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" t="943" r="1352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6C3B525B-AB0E-8CBC-918F-2D08D7EBD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712" y="756102"/>
            <a:ext cx="10800000" cy="609398"/>
          </a:xfrm>
        </p:spPr>
        <p:txBody>
          <a:bodyPr vert="horz" anchor="t"/>
          <a:lstStyle>
            <a:lvl1pPr>
              <a:defRPr sz="44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38AA896-2292-F4CD-81CF-212CD93C92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8712" y="2329934"/>
            <a:ext cx="10800000" cy="43088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1F5775-9625-18F6-99EF-BDE67DC736EF}"/>
              </a:ext>
            </a:extLst>
          </p:cNvPr>
          <p:cNvSpPr txBox="1"/>
          <p:nvPr userDrawn="1"/>
        </p:nvSpPr>
        <p:spPr>
          <a:xfrm>
            <a:off x="10197097" y="6588883"/>
            <a:ext cx="14272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accent1"/>
                </a:solidFill>
              </a:rPr>
              <a:t>Confidential Internal Use Only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977C7F-3650-B88C-FCB2-C7833962D90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097" y="6422798"/>
            <a:ext cx="1256724" cy="1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210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(Dark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1D5CB3D2-0577-53CD-CA1D-625E1E49B94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0908432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D5CB3D2-0577-53CD-CA1D-625E1E49B9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956958F3-CC5F-F785-12FD-477876671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6000" y="2598004"/>
            <a:ext cx="10929600" cy="1329595"/>
          </a:xfrm>
        </p:spPr>
        <p:txBody>
          <a:bodyPr vert="horz" anchor="t"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98F00C0-C2A3-FE90-97F6-F4D0B1CBAE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998" y="4431774"/>
            <a:ext cx="10929600" cy="36933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622AD8-D9B3-7E88-7958-8A9A270AFAA8}"/>
              </a:ext>
            </a:extLst>
          </p:cNvPr>
          <p:cNvSpPr txBox="1"/>
          <p:nvPr userDrawn="1"/>
        </p:nvSpPr>
        <p:spPr>
          <a:xfrm>
            <a:off x="10197097" y="6588883"/>
            <a:ext cx="14272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Confidential Internal Use Only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0C91C3-4184-ADEC-5A00-04EC70417A9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097" y="6422798"/>
            <a:ext cx="1256724" cy="1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86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(Light)">
    <p:bg>
      <p:bgPr>
        <a:gradFill>
          <a:gsLst>
            <a:gs pos="0">
              <a:schemeClr val="accent1">
                <a:lumMod val="20000"/>
                <a:lumOff val="80000"/>
                <a:alpha val="30000"/>
              </a:schemeClr>
            </a:gs>
            <a:gs pos="100000">
              <a:schemeClr val="accent2">
                <a:lumMod val="20000"/>
                <a:lumOff val="80000"/>
                <a:alpha val="3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1D5CB3D2-0577-53CD-CA1D-625E1E49B94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0480127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D5CB3D2-0577-53CD-CA1D-625E1E49B9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956958F3-CC5F-F785-12FD-477876671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999" y="2598004"/>
            <a:ext cx="10928314" cy="1329595"/>
          </a:xfrm>
        </p:spPr>
        <p:txBody>
          <a:bodyPr vert="horz" anchor="t"/>
          <a:lstStyle>
            <a:lvl1pPr>
              <a:defRPr sz="48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98F00C0-C2A3-FE90-97F6-F4D0B1CBAE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999" y="4431774"/>
            <a:ext cx="10928314" cy="36933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B56DD9-2544-5EEB-CAF9-DC2C884A8B66}"/>
              </a:ext>
            </a:extLst>
          </p:cNvPr>
          <p:cNvSpPr txBox="1"/>
          <p:nvPr userDrawn="1"/>
        </p:nvSpPr>
        <p:spPr>
          <a:xfrm>
            <a:off x="10197097" y="6588883"/>
            <a:ext cx="14272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accent1"/>
                </a:solidFill>
              </a:rPr>
              <a:t>Confidential Internal Use Only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B2824E-3B61-AAE0-9012-DD510AA468F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097" y="6422798"/>
            <a:ext cx="1256724" cy="1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902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498C1156-B646-D682-F03F-6716B24BC45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893428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4" progId="TCLayout.ActiveDocument.1">
                  <p:embed/>
                </p:oleObj>
              </mc:Choice>
              <mc:Fallback>
                <p:oleObj name="think-cell Slide" r:id="rId3" imgW="395" imgH="394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98C1156-B646-D682-F03F-6716B24BC4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itle 31">
            <a:extLst>
              <a:ext uri="{FF2B5EF4-FFF2-40B4-BE49-F238E27FC236}">
                <a16:creationId xmlns:a16="http://schemas.microsoft.com/office/drawing/2014/main" id="{5856EE56-F1CC-4CDF-F81A-CF1DB53AB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712" y="451302"/>
            <a:ext cx="11055096" cy="387798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67CA6C-0BBF-D0B2-D622-9920D50CBFC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320288" y="1934546"/>
            <a:ext cx="5303520" cy="399897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463E3AE-66D4-2BF1-EA84-A97A56E35E6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68192" y="1934546"/>
            <a:ext cx="5303520" cy="399897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46ACC04-61F1-BD93-7B86-03E11364C87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68192" y="1470025"/>
            <a:ext cx="5303971" cy="3600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Text Header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1F3AE9A-7FAE-3D86-A3DB-BA0CFCA80BD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19837" y="1470025"/>
            <a:ext cx="5303971" cy="3600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 b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Text Header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0BF995A-7A91-08EE-401C-EEA8FFD96C2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DD76D4-1651-4077-D7E3-5719A82933D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CCE2C372-B165-457E-957D-E4F9E2A3C3EF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66106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fill Head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hink-cell data - do not delete" hidden="1">
            <a:extLst>
              <a:ext uri="{FF2B5EF4-FFF2-40B4-BE49-F238E27FC236}">
                <a16:creationId xmlns:a16="http://schemas.microsoft.com/office/drawing/2014/main" id="{F6F9702B-F871-3DB7-343E-8BDEE5967DA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8893581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53" imgH="359" progId="TCLayout.ActiveDocument.1">
                  <p:embed/>
                </p:oleObj>
              </mc:Choice>
              <mc:Fallback>
                <p:oleObj name="think-cell Slide" r:id="rId3" imgW="353" imgH="359" progId="TCLayout.ActiveDocument.1">
                  <p:embed/>
                  <p:pic>
                    <p:nvPicPr>
                      <p:cNvPr id="14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6F9702B-F871-3DB7-343E-8BDEE5967DA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C2D7E53-3055-6156-8476-578506279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192" y="451302"/>
            <a:ext cx="11055096" cy="387798"/>
          </a:xfrm>
        </p:spPr>
        <p:txBody>
          <a:bodyPr vert="horz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8429B04-A1A7-6F47-26BD-638B3B6456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68192" y="1470025"/>
            <a:ext cx="530953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4D912E1-5E84-EAB1-B850-AB1668DCABA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13758" y="1470025"/>
            <a:ext cx="5309530" cy="360000"/>
          </a:xfrm>
          <a:prstGeom prst="rect">
            <a:avLst/>
          </a:prstGeom>
          <a:solidFill>
            <a:schemeClr val="accent1"/>
          </a:solidFill>
        </p:spPr>
        <p:txBody>
          <a:bodyPr lIns="72000" tIns="91440" rIns="91440" bIns="91440" anchor="ctr">
            <a:noAutofit/>
          </a:bodyPr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583A27F-B94C-C5E9-5E24-866CCBB0985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319768" y="1934546"/>
            <a:ext cx="5303520" cy="3998974"/>
          </a:xfrm>
          <a:prstGeom prst="rect">
            <a:avLst/>
          </a:prstGeom>
        </p:spPr>
        <p:txBody>
          <a:bodyPr lIns="7200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8285273-F467-82D7-E93A-00D4A7FB020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68192" y="1934546"/>
            <a:ext cx="5303520" cy="3998974"/>
          </a:xfrm>
          <a:prstGeom prst="rect">
            <a:avLst/>
          </a:prstGeom>
        </p:spPr>
        <p:txBody>
          <a:bodyPr lIns="72000"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BD581-58F0-47D7-E03B-82E70825814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52D46-E8B7-6B5B-7A00-1E385D8EB6A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CCE2C372-B165-457E-957D-E4F9E2A3C3EF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28763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hink-cell data - do not delete" hidden="1">
            <a:extLst>
              <a:ext uri="{FF2B5EF4-FFF2-40B4-BE49-F238E27FC236}">
                <a16:creationId xmlns:a16="http://schemas.microsoft.com/office/drawing/2014/main" id="{F5D187CC-41B2-1A2C-C9D8-3D81E3C98FF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67078418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8" imgW="395" imgH="394" progId="TCLayout.ActiveDocument.1">
                  <p:embed/>
                </p:oleObj>
              </mc:Choice>
              <mc:Fallback>
                <p:oleObj name="think-cell Slide" r:id="rId18" imgW="395" imgH="394" progId="TCLayout.ActiveDocument.1">
                  <p:embed/>
                  <p:pic>
                    <p:nvPicPr>
                      <p:cNvPr id="1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5D187CC-41B2-1A2C-C9D8-3D81E3C98F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2EACD5EE-08D6-504C-C359-5877A4CAB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452" y="451302"/>
            <a:ext cx="11055096" cy="3877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82412FC9-0D04-75CA-A6E9-E9D9A948C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9217" y="1463040"/>
            <a:ext cx="11055096" cy="48216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3">
            <a:extLst>
              <a:ext uri="{FF2B5EF4-FFF2-40B4-BE49-F238E27FC236}">
                <a16:creationId xmlns:a16="http://schemas.microsoft.com/office/drawing/2014/main" id="{64CE61FA-C042-1FBF-52D5-1386171F58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8713" y="6437198"/>
            <a:ext cx="9360000" cy="12311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algn="l" defTabSz="914400" rtl="0" eaLnBrk="1" latinLnBrk="0" hangingPunct="1">
              <a:defRPr lang="en-US" sz="8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IN" dirty="0"/>
          </a:p>
        </p:txBody>
      </p:sp>
      <p:sp>
        <p:nvSpPr>
          <p:cNvPr id="9" name="Slide Number Placeholder 34">
            <a:extLst>
              <a:ext uri="{FF2B5EF4-FFF2-40B4-BE49-F238E27FC236}">
                <a16:creationId xmlns:a16="http://schemas.microsoft.com/office/drawing/2014/main" id="{C7C178DF-8BB6-607F-DA16-9E1562597D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6455" y="6437198"/>
            <a:ext cx="137858" cy="123111"/>
          </a:xfrm>
          <a:prstGeom prst="rect">
            <a:avLst/>
          </a:prstGeom>
        </p:spPr>
        <p:txBody>
          <a:bodyPr vert="horz" wrap="none" lIns="0" tIns="0" rIns="0" bIns="0" rtlCol="0" anchor="b">
            <a:spAutoFit/>
          </a:bodyPr>
          <a:lstStyle>
            <a:lvl1pPr algn="r">
              <a:defRPr lang="en-US" sz="800" b="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CE2C372-B165-457E-957D-E4F9E2A3C3EF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847B96-D991-88B1-AAC3-A5E7A9052C79}"/>
              </a:ext>
            </a:extLst>
          </p:cNvPr>
          <p:cNvSpPr txBox="1"/>
          <p:nvPr userDrawn="1"/>
        </p:nvSpPr>
        <p:spPr>
          <a:xfrm>
            <a:off x="10197097" y="6588883"/>
            <a:ext cx="14272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accent1"/>
                </a:solidFill>
              </a:rPr>
              <a:t>Confidential Internal Use Only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4A148E-2D25-5E80-A083-79EE8AEF0C0B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097" y="6422798"/>
            <a:ext cx="1256724" cy="1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478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62" r:id="rId3"/>
    <p:sldLayoutId id="2147483663" r:id="rId4"/>
    <p:sldLayoutId id="2147483665" r:id="rId5"/>
    <p:sldLayoutId id="2147483664" r:id="rId6"/>
    <p:sldLayoutId id="2147483669" r:id="rId7"/>
    <p:sldLayoutId id="2147483667" r:id="rId8"/>
    <p:sldLayoutId id="2147483656" r:id="rId9"/>
    <p:sldLayoutId id="2147483658" r:id="rId10"/>
    <p:sldLayoutId id="2147483660" r:id="rId11"/>
    <p:sldLayoutId id="2147483659" r:id="rId12"/>
    <p:sldLayoutId id="2147483661" r:id="rId13"/>
    <p:sldLayoutId id="2147483671" r:id="rId14"/>
    <p:sldLayoutId id="2147483666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rgbClr val="231D5D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ct val="100000"/>
        </a:lnSpc>
        <a:spcBef>
          <a:spcPts val="0"/>
        </a:spcBef>
        <a:buClr>
          <a:srgbClr val="231D5D"/>
        </a:buClr>
        <a:buFont typeface="Calibri" panose="020F0502020204030204" pitchFamily="34" charset="0"/>
        <a:buChar char="̶"/>
        <a:defRPr lang="en-US" sz="1400" kern="1200" dirty="0" smtClean="0">
          <a:solidFill>
            <a:schemeClr val="accent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ct val="100000"/>
        </a:lnSpc>
        <a:spcBef>
          <a:spcPts val="0"/>
        </a:spcBef>
        <a:buClr>
          <a:srgbClr val="231D5D"/>
        </a:buClr>
        <a:buFont typeface="Courier New" panose="02070309020205020404" pitchFamily="49" charset="0"/>
        <a:buChar char="o"/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8000" indent="-252000" algn="l" defTabSz="914400" rtl="0" eaLnBrk="1" latinLnBrk="0" hangingPunct="1">
        <a:lnSpc>
          <a:spcPct val="100000"/>
        </a:lnSpc>
        <a:spcBef>
          <a:spcPts val="0"/>
        </a:spcBef>
        <a:buClr>
          <a:srgbClr val="231D5D"/>
        </a:buClr>
        <a:buFont typeface="Wingdings" panose="05000000000000000000" pitchFamily="2" charset="2"/>
        <a:buChar char="§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ct val="100000"/>
        </a:lnSpc>
        <a:spcBef>
          <a:spcPts val="0"/>
        </a:spcBef>
        <a:buClr>
          <a:srgbClr val="231D5D"/>
        </a:buClr>
        <a:buFont typeface="Arial" panose="020B0604020202020204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7A5A9-B078-3F31-7CA8-222EB248F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59" y="204260"/>
            <a:ext cx="11055096" cy="443198"/>
          </a:xfrm>
        </p:spPr>
        <p:txBody>
          <a:bodyPr/>
          <a:lstStyle/>
          <a:p>
            <a:r>
              <a:rPr lang="en-US" sz="3200" dirty="0"/>
              <a:t>As a Society, We Have a Serious Problem to Address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CD9F55-F1C0-F716-A95A-A454EE37E0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682D9D-A317-ED44-584C-597EA5248F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Our discussion today will focus on the innovative approach to developing the first pathogen targeted antibiotic to treat MDR Acinetobacter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5CB4C8B-6A8D-EC8D-27A3-87B28301D89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1359" y="714696"/>
            <a:ext cx="11055600" cy="246221"/>
          </a:xfrm>
        </p:spPr>
        <p:txBody>
          <a:bodyPr/>
          <a:lstStyle/>
          <a:p>
            <a:r>
              <a:rPr lang="en-US" sz="1600" dirty="0"/>
              <a:t>We must solve the antimicrobial resistance crisis that we are facing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AD8786-C09D-EE37-3100-C13426B32DA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F446ADD-A911-4D6A-BE65-57A153601F6A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6" name="Picture 2" descr="Image stating that six of the 18 most alarming antibiotic resistance threats cost the U.S. more than $4.6 billion annually. The image shows a scientific illustration of the six germs:   Vancomycin-resistant Enterococcus (VRE), Carbapenem-resistant Acinetobacter species (CRAsp), Methicillin-resistant Staphylococcus aureus (MRSA), Carbapenem-resistant Enterobacterales (CRE), Extended-spectrum cephalosporin resistance in Enterobacterales suggestive of extended-spectrum β-lactamase (ESBL) production, and Multidrug-resistant (MDR) Pseudomonas aeruginosa.">
            <a:extLst>
              <a:ext uri="{FF2B5EF4-FFF2-40B4-BE49-F238E27FC236}">
                <a16:creationId xmlns:a16="http://schemas.microsoft.com/office/drawing/2014/main" id="{ED7E0FFB-77BD-CC40-06B6-8A0428F61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97" y="1318142"/>
            <a:ext cx="11328951" cy="497800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5B191C-D224-C4DA-01C8-786A766FF577}"/>
              </a:ext>
            </a:extLst>
          </p:cNvPr>
          <p:cNvSpPr/>
          <p:nvPr/>
        </p:nvSpPr>
        <p:spPr>
          <a:xfrm>
            <a:off x="2298584" y="2650749"/>
            <a:ext cx="1886238" cy="27460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B96B13-A9C0-3424-4278-5462F0EFCFDC}"/>
              </a:ext>
            </a:extLst>
          </p:cNvPr>
          <p:cNvSpPr txBox="1">
            <a:spLocks/>
          </p:cNvSpPr>
          <p:nvPr/>
        </p:nvSpPr>
        <p:spPr>
          <a:xfrm>
            <a:off x="344216" y="670151"/>
            <a:ext cx="11501306" cy="365760"/>
          </a:xfrm>
          <a:prstGeom prst="rect">
            <a:avLst/>
          </a:prstGeom>
        </p:spPr>
        <p:txBody>
          <a:bodyPr>
            <a:normAutofit/>
          </a:bodyPr>
          <a:lstStyle>
            <a:lvl1pPr marL="252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31D5D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231D5D"/>
              </a:buClr>
              <a:buFont typeface="Calibri" panose="020F0502020204030204" pitchFamily="34" charset="0"/>
              <a:buChar char="̶"/>
              <a:defRPr lang="en-US" sz="14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231D5D"/>
              </a:buClr>
              <a:buFont typeface="Courier New" panose="02070309020205020404" pitchFamily="49" charset="0"/>
              <a:buChar char="o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8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231D5D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60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231D5D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Aft>
                <a:spcPts val="600"/>
              </a:spcAft>
              <a:buNone/>
            </a:pPr>
            <a:endParaRPr lang="en-US" sz="1800" i="1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88A67F1-1C69-EFA2-C049-E1789AA76491}"/>
              </a:ext>
            </a:extLst>
          </p:cNvPr>
          <p:cNvSpPr/>
          <p:nvPr/>
        </p:nvSpPr>
        <p:spPr>
          <a:xfrm>
            <a:off x="10058400" y="6567774"/>
            <a:ext cx="1701948" cy="206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19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hink-cell data - do not delete" hidden="1">
            <a:extLst>
              <a:ext uri="{FF2B5EF4-FFF2-40B4-BE49-F238E27FC236}">
                <a16:creationId xmlns:a16="http://schemas.microsoft.com/office/drawing/2014/main" id="{AECC80C2-0124-96C8-29F6-8938CE054FC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882233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53" imgH="359" progId="TCLayout.ActiveDocument.1">
                  <p:embed/>
                </p:oleObj>
              </mc:Choice>
              <mc:Fallback>
                <p:oleObj name="think-cell Slide" r:id="rId3" imgW="353" imgH="359" progId="TCLayout.ActiveDocument.1">
                  <p:embed/>
                  <p:pic>
                    <p:nvPicPr>
                      <p:cNvPr id="2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AECC80C2-0124-96C8-29F6-8938CE054F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20">
            <a:extLst>
              <a:ext uri="{FF2B5EF4-FFF2-40B4-BE49-F238E27FC236}">
                <a16:creationId xmlns:a16="http://schemas.microsoft.com/office/drawing/2014/main" id="{E8672965-1C11-F294-70B6-897430749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457" y="297691"/>
            <a:ext cx="11261083" cy="889282"/>
          </a:xfrm>
        </p:spPr>
        <p:txBody>
          <a:bodyPr/>
          <a:lstStyle/>
          <a:p>
            <a:r>
              <a:rPr lang="en-US" sz="3200" dirty="0">
                <a:latin typeface="Aptos" panose="020B0004020202020204" pitchFamily="34" charset="0"/>
              </a:rPr>
              <a:t>Infections Due to Resistant </a:t>
            </a:r>
            <a:r>
              <a:rPr lang="en-GB" sz="3200" i="1" dirty="0">
                <a:latin typeface="Aptos" panose="020B0004020202020204" pitchFamily="34" charset="0"/>
              </a:rPr>
              <a:t>Acinetobacter</a:t>
            </a:r>
            <a:r>
              <a:rPr lang="en-GB" sz="3200" dirty="0">
                <a:latin typeface="Aptos" panose="020B0004020202020204" pitchFamily="34" charset="0"/>
              </a:rPr>
              <a:t> </a:t>
            </a:r>
            <a:r>
              <a:rPr lang="en-US" sz="3200" dirty="0">
                <a:latin typeface="Aptos" panose="020B0004020202020204" pitchFamily="34" charset="0"/>
              </a:rPr>
              <a:t>are a Major US and Global Public Health Concern </a:t>
            </a:r>
            <a:endParaRPr lang="en-IN" sz="3200" dirty="0">
              <a:latin typeface="Aptos" panose="020B00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4170B1-6A55-18EC-7886-B425F91F88E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CE2C372-B165-457E-957D-E4F9E2A3C3EF}" type="slidenum">
              <a:rPr lang="en-IN" smtClean="0"/>
              <a:pPr/>
              <a:t>2</a:t>
            </a:fld>
            <a:endParaRPr lang="en-IN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A911EA03-5150-2E4F-395E-4DF1B9D75980}"/>
              </a:ext>
            </a:extLst>
          </p:cNvPr>
          <p:cNvSpPr txBox="1">
            <a:spLocks/>
          </p:cNvSpPr>
          <p:nvPr/>
        </p:nvSpPr>
        <p:spPr>
          <a:xfrm>
            <a:off x="481598" y="1685471"/>
            <a:ext cx="11377084" cy="1818915"/>
          </a:xfrm>
          <a:prstGeom prst="rect">
            <a:avLst/>
          </a:prstGeom>
        </p:spPr>
        <p:txBody>
          <a:bodyPr/>
          <a:lstStyle>
            <a:lvl1pPr marL="252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31D5D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231D5D"/>
              </a:buClr>
              <a:buFont typeface="Calibri" panose="020F0502020204030204" pitchFamily="34" charset="0"/>
              <a:buChar char="̶"/>
              <a:defRPr lang="en-US" sz="14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231D5D"/>
              </a:buClr>
              <a:buFont typeface="Courier New" panose="02070309020205020404" pitchFamily="49" charset="0"/>
              <a:buChar char="o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8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231D5D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60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231D5D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Aptos" panose="020B0004020202020204" pitchFamily="34" charset="0"/>
              </a:rPr>
              <a:t>Associated with increased morbidity and mortality due to limited therapeutic options</a:t>
            </a:r>
            <a:endParaRPr lang="en-US" sz="2800" noProof="1">
              <a:latin typeface="Aptos" panose="020B00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Aptos" panose="020B0004020202020204" pitchFamily="34" charset="0"/>
              </a:rPr>
              <a:t>Serious, life-threatening, and more difficult to treat as resistance rates rise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800" dirty="0">
                <a:latin typeface="Aptos" panose="020B0004020202020204" pitchFamily="34" charset="0"/>
              </a:rPr>
              <a:t>Carbapenem resistance is an urgent health threat worldwide</a:t>
            </a:r>
            <a:endParaRPr lang="en-US" sz="2800" dirty="0">
              <a:latin typeface="Aptos" panose="020B0004020202020204" pitchFamily="34" charset="0"/>
            </a:endParaRPr>
          </a:p>
        </p:txBody>
      </p:sp>
      <p:sp>
        <p:nvSpPr>
          <p:cNvPr id="5" name="Rectangle 4" descr="Text">
            <a:extLst>
              <a:ext uri="{FF2B5EF4-FFF2-40B4-BE49-F238E27FC236}">
                <a16:creationId xmlns:a16="http://schemas.microsoft.com/office/drawing/2014/main" id="{0808A7B8-DA2C-57CC-CB33-9BB7E9C6DB39}"/>
              </a:ext>
            </a:extLst>
          </p:cNvPr>
          <p:cNvSpPr/>
          <p:nvPr/>
        </p:nvSpPr>
        <p:spPr>
          <a:xfrm>
            <a:off x="617621" y="4340640"/>
            <a:ext cx="10956757" cy="1963822"/>
          </a:xfrm>
          <a:prstGeom prst="rect">
            <a:avLst/>
          </a:prstGeom>
          <a:solidFill>
            <a:schemeClr val="accent2"/>
          </a:soli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Patients and physicians need a safe and effective treatment option for serious infections caused by resistant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Acinetobacter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strains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B3A9F7-030A-0711-3175-C77118C340BA}"/>
              </a:ext>
            </a:extLst>
          </p:cNvPr>
          <p:cNvSpPr/>
          <p:nvPr/>
        </p:nvSpPr>
        <p:spPr>
          <a:xfrm>
            <a:off x="10058400" y="6567774"/>
            <a:ext cx="1701948" cy="206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630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CE39D-C981-0B40-3E0D-414C34F67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59" y="277508"/>
            <a:ext cx="11055096" cy="886397"/>
          </a:xfrm>
        </p:spPr>
        <p:txBody>
          <a:bodyPr/>
          <a:lstStyle/>
          <a:p>
            <a:r>
              <a:rPr lang="en-US" sz="3200" i="1" dirty="0">
                <a:latin typeface="Aptos" panose="020B0004020202020204" pitchFamily="34" charset="0"/>
              </a:rPr>
              <a:t>Acinetobacter </a:t>
            </a:r>
            <a:r>
              <a:rPr lang="en-US" sz="3200" dirty="0">
                <a:latin typeface="Aptos" panose="020B0004020202020204" pitchFamily="34" charset="0"/>
              </a:rPr>
              <a:t>Associated with High Morbidity, Mortality, Length of Hospitalization, and Costs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76EBC5-CF68-DE21-3508-428ADFFA3D5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568713" y="6437198"/>
            <a:ext cx="9360000" cy="123111"/>
          </a:xfrm>
        </p:spPr>
        <p:txBody>
          <a:bodyPr/>
          <a:lstStyle/>
          <a:p>
            <a:r>
              <a:rPr lang="en-US" sz="800" b="1" dirty="0"/>
              <a:t>1.</a:t>
            </a:r>
            <a:r>
              <a:rPr lang="en-US" sz="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CDC, 2019</a:t>
            </a:r>
            <a:r>
              <a:rPr lang="en-IN" sz="8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  <a:r>
              <a:rPr lang="en-US" sz="800" b="1" dirty="0">
                <a:ea typeface="Times New Roman" panose="02020603050405020304" pitchFamily="18" charset="0"/>
              </a:rPr>
              <a:t>2. Lim et al., 2019;</a:t>
            </a:r>
            <a:r>
              <a:rPr lang="en-US" sz="800" b="1" dirty="0">
                <a:solidFill>
                  <a:srgbClr val="000000"/>
                </a:solidFill>
              </a:rPr>
              <a:t> 3</a:t>
            </a:r>
            <a:r>
              <a:rPr lang="en-US" sz="800" b="1" dirty="0">
                <a:ea typeface="Times New Roman" panose="02020603050405020304" pitchFamily="18" charset="0"/>
              </a:rPr>
              <a:t>. </a:t>
            </a:r>
            <a:r>
              <a:rPr lang="en-US" sz="800" b="1" dirty="0">
                <a:latin typeface="Aptos" panose="020B0004020202020204" pitchFamily="34" charset="0"/>
                <a:ea typeface="Times New Roman" panose="02020603050405020304" pitchFamily="18" charset="0"/>
              </a:rPr>
              <a:t>Nelson</a:t>
            </a:r>
            <a:r>
              <a:rPr lang="en-US" sz="800" b="1" dirty="0">
                <a:ea typeface="Times New Roman" panose="02020603050405020304" pitchFamily="18" charset="0"/>
              </a:rPr>
              <a:t> et al., 2021</a:t>
            </a:r>
            <a:endParaRPr lang="en-US" sz="8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77B980-590E-2035-A69B-425246BA985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CE2C372-B165-457E-957D-E4F9E2A3C3EF}" type="slidenum">
              <a:rPr lang="en-IN" smtClean="0"/>
              <a:pPr/>
              <a:t>3</a:t>
            </a:fld>
            <a:endParaRPr lang="en-IN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E6E0532-4D95-C0A0-C10A-CE84AA5F0CA7}"/>
              </a:ext>
            </a:extLst>
          </p:cNvPr>
          <p:cNvSpPr txBox="1">
            <a:spLocks/>
          </p:cNvSpPr>
          <p:nvPr/>
        </p:nvSpPr>
        <p:spPr>
          <a:xfrm>
            <a:off x="567687" y="1554480"/>
            <a:ext cx="11377084" cy="5303520"/>
          </a:xfrm>
          <a:prstGeom prst="rect">
            <a:avLst/>
          </a:prstGeom>
        </p:spPr>
        <p:txBody>
          <a:bodyPr/>
          <a:lstStyle>
            <a:lvl1pPr marL="252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31D5D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231D5D"/>
              </a:buClr>
              <a:buFont typeface="Calibri" panose="020F0502020204030204" pitchFamily="34" charset="0"/>
              <a:buChar char="̶"/>
              <a:defRPr lang="en-US" sz="14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231D5D"/>
              </a:buClr>
              <a:buFont typeface="Courier New" panose="02070309020205020404" pitchFamily="49" charset="0"/>
              <a:buChar char="o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8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231D5D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60000" indent="-252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231D5D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Aptos" panose="020B0004020202020204" pitchFamily="34" charset="0"/>
              </a:rPr>
              <a:t>Incidence and prevalence of infections due to resistant </a:t>
            </a:r>
            <a:r>
              <a:rPr lang="en-US" sz="2800" i="1" dirty="0">
                <a:latin typeface="Aptos" panose="020B0004020202020204" pitchFamily="34" charset="0"/>
              </a:rPr>
              <a:t>Acinetobacter</a:t>
            </a:r>
            <a:r>
              <a:rPr lang="en-US" sz="2800" dirty="0">
                <a:latin typeface="Aptos" panose="020B0004020202020204" pitchFamily="34" charset="0"/>
              </a:rPr>
              <a:t> increasing in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ptos" panose="020B0004020202020204" pitchFamily="34" charset="0"/>
              </a:rPr>
              <a:t>Patients with prolonged hospitalizations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ptos" panose="020B0004020202020204" pitchFamily="34" charset="0"/>
              </a:rPr>
              <a:t>Immunocompromised (transplants, burns, or cancer-treated)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ptos" panose="020B0004020202020204" pitchFamily="34" charset="0"/>
              </a:rPr>
              <a:t>Long-term care facilities</a:t>
            </a:r>
            <a:r>
              <a:rPr lang="en-US" sz="2400" baseline="30000" dirty="0">
                <a:latin typeface="Aptos" panose="020B0004020202020204" pitchFamily="34" charset="0"/>
              </a:rPr>
              <a:t>1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Aptos" panose="020B0004020202020204" pitchFamily="34" charset="0"/>
              </a:rPr>
              <a:t>Global mortality rates range from 30% - 70%</a:t>
            </a:r>
            <a:r>
              <a:rPr lang="en-US" sz="2800" baseline="30000" dirty="0">
                <a:latin typeface="Aptos" panose="020B0004020202020204" pitchFamily="34" charset="0"/>
              </a:rPr>
              <a:t>2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Aptos" panose="020B0004020202020204" pitchFamily="34" charset="0"/>
              </a:rPr>
              <a:t>Infections due to resistant </a:t>
            </a:r>
            <a:r>
              <a:rPr lang="en-US" sz="2800" i="1" dirty="0">
                <a:latin typeface="Aptos" panose="020B0004020202020204" pitchFamily="34" charset="0"/>
              </a:rPr>
              <a:t>Acinetobacter </a:t>
            </a:r>
            <a:r>
              <a:rPr lang="en-US" sz="2800" dirty="0">
                <a:latin typeface="Aptos" panose="020B0004020202020204" pitchFamily="34" charset="0"/>
              </a:rPr>
              <a:t>have highest attributable costs among hospital-onset invasive infections</a:t>
            </a:r>
            <a:r>
              <a:rPr lang="en-US" sz="2800" baseline="30000" dirty="0">
                <a:latin typeface="Aptos" panose="020B0004020202020204" pitchFamily="34" charset="0"/>
              </a:rPr>
              <a:t>3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latin typeface="Aptos" panose="020B0004020202020204" pitchFamily="34" charset="0"/>
              </a:rPr>
              <a:t>Ranging from $20K - $128K</a:t>
            </a:r>
            <a:r>
              <a:rPr lang="en-US" sz="2400" baseline="30000" dirty="0">
                <a:latin typeface="Aptos" panose="020B0004020202020204" pitchFamily="34" charset="0"/>
              </a:rPr>
              <a:t>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19B7A7-D3B0-D903-FD18-822AD52ACAC1}"/>
              </a:ext>
            </a:extLst>
          </p:cNvPr>
          <p:cNvSpPr/>
          <p:nvPr/>
        </p:nvSpPr>
        <p:spPr>
          <a:xfrm>
            <a:off x="10058400" y="6567774"/>
            <a:ext cx="1701948" cy="206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423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8224&quot;&gt;&lt;version val=&quot;35014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Innoviva">
      <a:dk1>
        <a:srgbClr val="1F1F62"/>
      </a:dk1>
      <a:lt1>
        <a:sysClr val="window" lastClr="FFFFFF"/>
      </a:lt1>
      <a:dk2>
        <a:srgbClr val="000000"/>
      </a:dk2>
      <a:lt2>
        <a:srgbClr val="E7E6E6"/>
      </a:lt2>
      <a:accent1>
        <a:srgbClr val="1F1F62"/>
      </a:accent1>
      <a:accent2>
        <a:srgbClr val="0563C1"/>
      </a:accent2>
      <a:accent3>
        <a:srgbClr val="B1ECE9"/>
      </a:accent3>
      <a:accent4>
        <a:srgbClr val="29D9D4"/>
      </a:accent4>
      <a:accent5>
        <a:srgbClr val="E8F3FC"/>
      </a:accent5>
      <a:accent6>
        <a:srgbClr val="FFFFFF"/>
      </a:accent6>
      <a:hlink>
        <a:srgbClr val="0563C1"/>
      </a:hlink>
      <a:folHlink>
        <a:srgbClr val="954F72"/>
      </a:folHlink>
    </a:clrScheme>
    <a:fontScheme name="Innoviva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owerpoint Template - Innoviva Specialty Therapeutics" id="{977DACBE-0757-4F7C-A612-881FF9EDA508}" vid="{7AB3BF4C-FEFF-417E-A9CA-D0B6AF1149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68D203B8C40E4D947DF059B7FD53E3" ma:contentTypeVersion="9" ma:contentTypeDescription="Create a new document." ma:contentTypeScope="" ma:versionID="50a63f613745845f7007c2afa4e187c9">
  <xsd:schema xmlns:xsd="http://www.w3.org/2001/XMLSchema" xmlns:xs="http://www.w3.org/2001/XMLSchema" xmlns:p="http://schemas.microsoft.com/office/2006/metadata/properties" xmlns:ns2="416e7f4f-7d23-4036-a4ba-d5da43baa0a3" xmlns:ns3="210d63df-8865-4fe7-b79f-893c0b67d911" targetNamespace="http://schemas.microsoft.com/office/2006/metadata/properties" ma:root="true" ma:fieldsID="66fd6376b7bf3483d447083e219d3345" ns2:_="" ns3:_="">
    <xsd:import namespace="416e7f4f-7d23-4036-a4ba-d5da43baa0a3"/>
    <xsd:import namespace="210d63df-8865-4fe7-b79f-893c0b67d9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6e7f4f-7d23-4036-a4ba-d5da43baa0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ffab7703-5ce4-46c7-9b6e-999f110bf3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0d63df-8865-4fe7-b79f-893c0b67d911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f7937e32-3391-4cfb-aabb-490a95d09bd3}" ma:internalName="TaxCatchAll" ma:showField="CatchAllData" ma:web="210d63df-8865-4fe7-b79f-893c0b67d9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10d63df-8865-4fe7-b79f-893c0b67d911" xsi:nil="true"/>
    <lcf76f155ced4ddcb4097134ff3c332f xmlns="416e7f4f-7d23-4036-a4ba-d5da43baa0a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682D700-2864-40AB-83AE-6436BA3F1E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16e7f4f-7d23-4036-a4ba-d5da43baa0a3"/>
    <ds:schemaRef ds:uri="210d63df-8865-4fe7-b79f-893c0b67d9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74DDE11-B2C1-4E00-BCDC-068B1419CB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2D39D6-6912-4C5A-B50A-5106715C4987}">
  <ds:schemaRefs>
    <ds:schemaRef ds:uri="http://schemas.microsoft.com/office/2006/metadata/properties"/>
    <ds:schemaRef ds:uri="http://schemas.microsoft.com/office/infopath/2007/PartnerControls"/>
    <ds:schemaRef ds:uri="7efb8072-09d0-47f8-971e-b6745749109e"/>
    <ds:schemaRef ds:uri="7bcc3279-a720-443f-b69e-ed81f05b9333"/>
    <ds:schemaRef ds:uri="210d63df-8865-4fe7-b79f-893c0b67d911"/>
    <ds:schemaRef ds:uri="416e7f4f-7d23-4036-a4ba-d5da43baa0a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- Innoviva Specialty Therapeutics</Template>
  <TotalTime>61</TotalTime>
  <Words>202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Inter</vt:lpstr>
      <vt:lpstr>Wingdings</vt:lpstr>
      <vt:lpstr>Times New Roman</vt:lpstr>
      <vt:lpstr>Courier New</vt:lpstr>
      <vt:lpstr>Arial</vt:lpstr>
      <vt:lpstr>Calibri</vt:lpstr>
      <vt:lpstr>Aptos</vt:lpstr>
      <vt:lpstr>Office Theme</vt:lpstr>
      <vt:lpstr>think-cell Slide</vt:lpstr>
      <vt:lpstr>As a Society, We Have a Serious Problem to Address</vt:lpstr>
      <vt:lpstr>Infections Due to Resistant Acinetobacter are a Major US and Global Public Health Concern </vt:lpstr>
      <vt:lpstr>Acinetobacter Associated with High Morbidity, Mortality, Length of Hospitalization, and Costs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Infections Due to Resistant Acinetobacter are a Major US and Global Public Health Concern </dc:title>
  <dc:creator>Sarah McLeod</dc:creator>
  <cp:lastModifiedBy>Sarah McLeod</cp:lastModifiedBy>
  <cp:revision>3</cp:revision>
  <dcterms:created xsi:type="dcterms:W3CDTF">2024-06-21T13:29:58Z</dcterms:created>
  <dcterms:modified xsi:type="dcterms:W3CDTF">2024-06-21T14:33:29Z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0x0101000668D203B8C40E4D947DF059B7FD53E3</vt:lpwstr>
  </property>
  <property fmtid="{D5CDD505-2E9C-101B-9397-08002B2CF9AE}" pid="3" name="MediaServiceImageTags">
    <vt:lpwstr/>
  </property>
</Properties>
</file>